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sldIdLst>
    <p:sldId id="256" r:id="rId2"/>
    <p:sldId id="262" r:id="rId3"/>
    <p:sldId id="455" r:id="rId4"/>
    <p:sldId id="812" r:id="rId5"/>
    <p:sldId id="828" r:id="rId6"/>
    <p:sldId id="829" r:id="rId7"/>
    <p:sldId id="259" r:id="rId8"/>
    <p:sldId id="456" r:id="rId9"/>
    <p:sldId id="822" r:id="rId10"/>
    <p:sldId id="823" r:id="rId11"/>
    <p:sldId id="824" r:id="rId12"/>
    <p:sldId id="825" r:id="rId13"/>
    <p:sldId id="826" r:id="rId14"/>
    <p:sldId id="814" r:id="rId15"/>
    <p:sldId id="818" r:id="rId16"/>
    <p:sldId id="832" r:id="rId17"/>
    <p:sldId id="261" r:id="rId18"/>
  </p:sldIdLst>
  <p:sldSz cx="9144000" cy="6858000" type="screen4x3"/>
  <p:notesSz cx="6858000" cy="9144000"/>
  <p:embeddedFontLst>
    <p:embeddedFont>
      <p:font typeface="배달의민족 한나" charset="-127"/>
      <p:regular r:id="rId20"/>
      <p:bold r:id="rId21"/>
    </p:embeddedFont>
    <p:embeddedFont>
      <p:font typeface="맑은 고딕" pitchFamily="50" charset="-127"/>
      <p:regular r:id="rId22"/>
      <p:bold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사용자" initials="W사" lastIdx="5" clrIdx="0">
    <p:extLst>
      <p:ext uri="{19B8F6BF-5375-455C-9EA6-DF929625EA0E}">
        <p15:presenceInfo xmlns:p15="http://schemas.microsoft.com/office/powerpoint/2012/main" xmlns="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EA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9982" autoAdjust="0"/>
    <p:restoredTop sz="96391" autoAdjust="0"/>
  </p:normalViewPr>
  <p:slideViewPr>
    <p:cSldViewPr>
      <p:cViewPr>
        <p:scale>
          <a:sx n="119" d="100"/>
          <a:sy n="119" d="100"/>
        </p:scale>
        <p:origin x="-2274" y="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16T17:58:20.848" idx="3">
    <p:pos x="5614" y="4217"/>
    <p:text>서울에도 희소한 의료장비는 고가이고, 구하기 힘든 의료장비일 가능성이 높음.
고가의 희소한 의료장비는 서울, 경기도, 부산광역시 순으로 구비되어있음.
전국에서 고가의 희소한 의료장비는 강원도, 세종시, 충청남도, 제주도가 제일 적게 보유하고 있음.</p:text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16T17:58:20.848" idx="3">
    <p:pos x="5614" y="4217"/>
    <p:text>서울에도 희소한 의료장비는 고가이고, 구하기 힘든 의료장비일 가능성이 높음.
고가의 희소한 의료장비는 서울, 경기도, 부산광역시 순으로 구비되어있음.
전국에서 고가의 희소한 의료장비는 강원도, 세종시, 충청남도, 제주도가 제일 적게 보유하고 있음.</p:text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16T17:51:51.839" idx="2">
    <p:pos x="146" y="146"/>
    <p:text>서울특별시, 경기도에 의료기기의 수가 많음(색이 연할수록 수가 많음.)
- 의료장비가 부족한 지역이 어디인지 구체적으로 볼 필요가 있음.</p:text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16T17:58:20.848" idx="3">
    <p:pos x="5653" y="4201"/>
    <p:text>서울에도 희소한 의료장비는 고가이고, 구하기 힘든 의료장비일 가능성이 높음.
고가의 희소한 의료장비는 서울, 경기도, 부산광역시 순으로 구비되어있음.
전국에서 고가의 희소한 의료장비는 강원도, 세종시, 충청남도, 제주도가 제일 적게 보유하고 있음.</p:text>
    <p:extLst mod="1"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16T17:58:20.848" idx="3">
    <p:pos x="4099" y="3087"/>
    <p:text>서울에도 희소한 의료장비는 고가이고, 구하기 힘든 의료장비일 가능성이 높음.
고가의 희소한 의료장비는 서울, 경기도, 부산광역시 순으로 구비되어있음.
전국에서 고가의 희소한 의료장비는 강원도, 세종시, 충청남도, 제주도가 제일 적게 보유하고 있음.</p:text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16T17:58:20.848" idx="3">
    <p:pos x="5614" y="4217"/>
    <p:text>서울에도 희소한 의료장비는 고가이고, 구하기 힘든 의료장비일 가능성이 높음.
고가의 희소한 의료장비는 서울, 경기도, 부산광역시 순으로 구비되어있음.
전국에서 고가의 희소한 의료장비는 강원도, 세종시, 충청남도, 제주도가 제일 적게 보유하고 있음.</p:text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16T17:58:20.848" idx="3">
    <p:pos x="5614" y="4217"/>
    <p:text>서울에도 희소한 의료장비는 고가이고, 구하기 힘든 의료장비일 가능성이 높음.
고가의 희소한 의료장비는 서울, 경기도, 부산광역시 순으로 구비되어있음.
전국에서 고가의 희소한 의료장비는 강원도, 세종시, 충청남도, 제주도가 제일 적게 보유하고 있음.</p:text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16T17:58:20.848" idx="3">
    <p:pos x="5614" y="4217"/>
    <p:text>서울에도 희소한 의료장비는 고가이고, 구하기 힘든 의료장비일 가능성이 높음.
고가의 희소한 의료장비는 서울, 경기도, 부산광역시 순으로 구비되어있음.
전국에서 고가의 희소한 의료장비는 강원도, 세종시, 충청남도, 제주도가 제일 적게 보유하고 있음.</p:text>
    <p:extLst>
      <p:ext uri="{C676402C-5697-4E1C-873F-D02D1690AC5C}">
        <p15:threadingInfo xmlns:p15="http://schemas.microsoft.com/office/powerpoint/2012/main" xmlns="" timeZoneBias="-54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16T17:58:20.848" idx="3">
    <p:pos x="5614" y="4217"/>
    <p:text>서울에도 희소한 의료장비는 고가이고, 구하기 힘든 의료장비일 가능성이 높음.
고가의 희소한 의료장비는 서울, 경기도, 부산광역시 순으로 구비되어있음.
전국에서 고가의 희소한 의료장비는 강원도, 세종시, 충청남도, 제주도가 제일 적게 보유하고 있음.</p:text>
    <p:extLst>
      <p:ext uri="{C676402C-5697-4E1C-873F-D02D1690AC5C}">
        <p15:threadingInfo xmlns:p15="http://schemas.microsoft.com/office/powerpoint/2012/main" xmlns="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203D17-79EC-43C9-8DD4-5842B9C2A776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C5596F-3345-4682-B464-5635CDE2BD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981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5596F-3345-4682-B464-5635CDE2BD7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338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lnSpc>
                <a:spcPct val="150000"/>
              </a:lnSpc>
              <a:buAutoNum type="arabicPeriod" startAt="3"/>
            </a:pP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</a:t>
            </a: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년에 한번 </a:t>
            </a: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21</a:t>
            </a: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년에 </a:t>
            </a:r>
            <a:r>
              <a:rPr lang="ko-KR" altLang="en-US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지정할차례여서</a:t>
            </a: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내년에 발표</a:t>
            </a:r>
            <a:endParaRPr lang="en-US" altLang="ko-KR" b="1" dirty="0" smtClean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 startAt="3"/>
            </a:pP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보건복지부지정</a:t>
            </a: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진료권역세분화 필요 </a:t>
            </a: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– </a:t>
            </a: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단계적 확대방안으로 개수가 크게 늘지 않는 영남권을 우선 적용 후 추이 지켜보며 확대 </a:t>
            </a:r>
            <a:endParaRPr lang="en-US" altLang="ko-KR" b="1" dirty="0" smtClean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 startAt="3"/>
            </a:pPr>
            <a:r>
              <a:rPr lang="ko-KR" altLang="en-US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경상도내에</a:t>
            </a: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중증 응급환자가 서울로 </a:t>
            </a:r>
            <a:r>
              <a:rPr lang="ko-KR" altLang="en-US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유출되는것을</a:t>
            </a: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차단하고 </a:t>
            </a:r>
            <a:r>
              <a:rPr lang="ko-KR" altLang="en-US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지역내에서</a:t>
            </a: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해결하기 위해서라도 권력 세분화 통해 상급종합병원 늘려야함</a:t>
            </a:r>
            <a:endParaRPr lang="en-US" altLang="ko-KR" b="1" dirty="0" smtClean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457200" indent="-457200">
              <a:lnSpc>
                <a:spcPct val="150000"/>
              </a:lnSpc>
              <a:buAutoNum type="arabicPeriod" startAt="3"/>
            </a:pPr>
            <a:r>
              <a:rPr lang="en-US" altLang="ko-KR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But, </a:t>
            </a:r>
            <a:r>
              <a:rPr lang="ko-KR" altLang="en-US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의료질</a:t>
            </a: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떨어지는 병원이 선택되면 서울의 병원에서 불공평 </a:t>
            </a:r>
            <a:r>
              <a:rPr lang="ko-KR" altLang="en-US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볼펜소리</a:t>
            </a:r>
            <a:r>
              <a:rPr lang="ko-KR" altLang="en-US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ko-KR" altLang="en-US" b="1" dirty="0" err="1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나올것</a:t>
            </a:r>
            <a:endParaRPr lang="ko-KR" altLang="en-US" dirty="0" smtClean="0"/>
          </a:p>
          <a:p>
            <a:r>
              <a:rPr lang="ko-KR" altLang="en-US" sz="1200" dirty="0" err="1" smtClean="0">
                <a:solidFill>
                  <a:srgbClr val="FF0000"/>
                </a:solidFill>
              </a:rPr>
              <a:t>올라갈수</a:t>
            </a:r>
            <a:r>
              <a:rPr lang="ko-KR" altLang="en-US" sz="1200" dirty="0" smtClean="0">
                <a:solidFill>
                  <a:srgbClr val="FF0000"/>
                </a:solidFill>
              </a:rPr>
              <a:t> 밖에 없고, 노인의 경우 한 질병에만 걸리는게 아니라</a:t>
            </a:r>
          </a:p>
          <a:p>
            <a:r>
              <a:rPr lang="ko-KR" altLang="en-US" sz="1200" dirty="0" smtClean="0">
                <a:solidFill>
                  <a:srgbClr val="FF0000"/>
                </a:solidFill>
              </a:rPr>
              <a:t>당뇨 - 심근경색 - 백내장 등 여러 질병이 있어서</a:t>
            </a:r>
          </a:p>
          <a:p>
            <a:r>
              <a:rPr lang="ko-KR" altLang="en-US" sz="1200" dirty="0" err="1" smtClean="0">
                <a:solidFill>
                  <a:srgbClr val="FF0000"/>
                </a:solidFill>
              </a:rPr>
              <a:t>큰병원으로</a:t>
            </a:r>
            <a:r>
              <a:rPr lang="ko-KR" altLang="en-US" sz="1200" dirty="0" smtClean="0">
                <a:solidFill>
                  <a:srgbClr val="FF0000"/>
                </a:solidFill>
              </a:rPr>
              <a:t> 가길 희망함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5596F-3345-4682-B464-5635CDE2BD7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6046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1BB6B-6D7D-4BB0-919E-EDA072C710B9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3C31-80BA-48C2-9294-983320AAF3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1BB6B-6D7D-4BB0-919E-EDA072C710B9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3C31-80BA-48C2-9294-983320AAF3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1BB6B-6D7D-4BB0-919E-EDA072C710B9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3C31-80BA-48C2-9294-983320AAF3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1BB6B-6D7D-4BB0-919E-EDA072C710B9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3C31-80BA-48C2-9294-983320AAF3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1BB6B-6D7D-4BB0-919E-EDA072C710B9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3C31-80BA-48C2-9294-983320AAF3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1BB6B-6D7D-4BB0-919E-EDA072C710B9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3C31-80BA-48C2-9294-983320AAF3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1BB6B-6D7D-4BB0-919E-EDA072C710B9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3C31-80BA-48C2-9294-983320AAF3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1BB6B-6D7D-4BB0-919E-EDA072C710B9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3C31-80BA-48C2-9294-983320AAF3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1BB6B-6D7D-4BB0-919E-EDA072C710B9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3C31-80BA-48C2-9294-983320AAF3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1BB6B-6D7D-4BB0-919E-EDA072C710B9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3C31-80BA-48C2-9294-983320AAF3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91BB6B-6D7D-4BB0-919E-EDA072C710B9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C3C31-80BA-48C2-9294-983320AAF3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91BB6B-6D7D-4BB0-919E-EDA072C710B9}" type="datetimeFigureOut">
              <a:rPr lang="ko-KR" altLang="en-US" smtClean="0"/>
              <a:t>2019-09-18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3C3C31-80BA-48C2-9294-983320AAF3AD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comments" Target="../comments/comment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comments" Target="../comments/comment7.xml"/><Relationship Id="rId5" Type="http://schemas.openxmlformats.org/officeDocument/2006/relationships/image" Target="../media/image20.png"/><Relationship Id="rId10" Type="http://schemas.openxmlformats.org/officeDocument/2006/relationships/image" Target="../media/image28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comments" Target="../comments/comment8.xml"/><Relationship Id="rId5" Type="http://schemas.openxmlformats.org/officeDocument/2006/relationships/image" Target="../media/image20.png"/><Relationship Id="rId10" Type="http://schemas.openxmlformats.org/officeDocument/2006/relationships/image" Target="../media/image29.png"/><Relationship Id="rId4" Type="http://schemas.openxmlformats.org/officeDocument/2006/relationships/image" Target="../media/image19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9.xml"/><Relationship Id="rId5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FACEE67-DD82-424C-8FA5-AAEB8E9BA55A}"/>
              </a:ext>
            </a:extLst>
          </p:cNvPr>
          <p:cNvSpPr txBox="1"/>
          <p:nvPr/>
        </p:nvSpPr>
        <p:spPr>
          <a:xfrm>
            <a:off x="2518392" y="2644170"/>
            <a:ext cx="4107215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dirty="0">
                <a:solidFill>
                  <a:schemeClr val="bg1"/>
                </a:solidFill>
                <a:effectLst>
                  <a:outerShdw blurRad="50800" dist="76200" dir="21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서울</a:t>
            </a:r>
            <a:r>
              <a:rPr lang="ko-KR" altLang="en-US" sz="5400" dirty="0">
                <a:effectLst>
                  <a:outerShdw blurRad="50800" dist="76200" dir="21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en-US" altLang="ko-KR" sz="5400" dirty="0">
                <a:solidFill>
                  <a:srgbClr val="FF0000"/>
                </a:solidFill>
                <a:effectLst>
                  <a:outerShdw blurRad="50800" dist="76200" dir="21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vs</a:t>
            </a:r>
            <a:r>
              <a:rPr lang="en-US" altLang="ko-KR" sz="5400" dirty="0">
                <a:effectLst>
                  <a:outerShdw blurRad="50800" dist="76200" dir="21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ko-KR" altLang="en-US" sz="5400" dirty="0">
                <a:solidFill>
                  <a:schemeClr val="bg1"/>
                </a:solidFill>
                <a:effectLst>
                  <a:outerShdw blurRad="50800" dist="76200" dir="21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지방</a:t>
            </a:r>
            <a:endParaRPr lang="en-US" altLang="ko-KR" sz="5400" dirty="0">
              <a:solidFill>
                <a:schemeClr val="bg1"/>
              </a:solidFill>
              <a:effectLst>
                <a:outerShdw blurRad="50800" dist="76200" dir="2100000" sx="101000" sy="101000" algn="tl" rotWithShape="0">
                  <a:prstClr val="black">
                    <a:alpha val="40000"/>
                  </a:prstClr>
                </a:outerShdw>
              </a:effectLst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algn="ctr"/>
            <a:r>
              <a:rPr lang="ko-KR" altLang="en-US" sz="4800" dirty="0">
                <a:solidFill>
                  <a:schemeClr val="bg1"/>
                </a:solidFill>
                <a:effectLst>
                  <a:outerShdw blurRad="50800" dist="76200" dir="2100000" sx="101000" sy="101000" algn="tl" rotWithShape="0">
                    <a:prstClr val="black">
                      <a:alpha val="40000"/>
                    </a:prst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의료 양극화 보완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8EB339B-0B21-4215-8245-96C8F549416B}"/>
              </a:ext>
            </a:extLst>
          </p:cNvPr>
          <p:cNvSpPr txBox="1"/>
          <p:nvPr/>
        </p:nvSpPr>
        <p:spPr>
          <a:xfrm>
            <a:off x="56970" y="35436"/>
            <a:ext cx="4587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3. </a:t>
            </a:r>
            <a:r>
              <a:rPr lang="ko-KR" altLang="en-US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DC2DC4-0189-48C5-B63A-56172FDAD8AD}"/>
              </a:ext>
            </a:extLst>
          </p:cNvPr>
          <p:cNvSpPr/>
          <p:nvPr/>
        </p:nvSpPr>
        <p:spPr>
          <a:xfrm>
            <a:off x="395536" y="1052736"/>
            <a:ext cx="84969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희소 의료 기기의 지역별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분포</a:t>
            </a:r>
          </a:p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46964"/>
            <a:ext cx="2752594" cy="163801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992" y="1646964"/>
            <a:ext cx="2752593" cy="163801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56" y="1646964"/>
            <a:ext cx="2752593" cy="163801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2" y="3433473"/>
            <a:ext cx="2752593" cy="163801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386" y="3433473"/>
            <a:ext cx="2676873" cy="1638019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990" y="3433473"/>
            <a:ext cx="2752593" cy="163801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2" y="5219981"/>
            <a:ext cx="2752593" cy="163801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386" y="5219981"/>
            <a:ext cx="2676873" cy="163801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990" y="5219981"/>
            <a:ext cx="2752593" cy="163801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150" y="1552994"/>
            <a:ext cx="659778" cy="6597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473" y="2105788"/>
            <a:ext cx="659778" cy="65977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3879211"/>
            <a:ext cx="659778" cy="65977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119" y="3187001"/>
            <a:ext cx="659778" cy="65977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181" y="3593158"/>
            <a:ext cx="659778" cy="65977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353" y="4941168"/>
            <a:ext cx="659778" cy="65977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5187341"/>
            <a:ext cx="659778" cy="65977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571081"/>
            <a:ext cx="659778" cy="65977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8560" y="6165304"/>
            <a:ext cx="659778" cy="65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29540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8EB339B-0B21-4215-8245-96C8F549416B}"/>
              </a:ext>
            </a:extLst>
          </p:cNvPr>
          <p:cNvSpPr txBox="1"/>
          <p:nvPr/>
        </p:nvSpPr>
        <p:spPr>
          <a:xfrm>
            <a:off x="56970" y="35436"/>
            <a:ext cx="4587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3. </a:t>
            </a:r>
            <a:r>
              <a:rPr lang="ko-KR" altLang="en-US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DC2DC4-0189-48C5-B63A-56172FDAD8AD}"/>
              </a:ext>
            </a:extLst>
          </p:cNvPr>
          <p:cNvSpPr/>
          <p:nvPr/>
        </p:nvSpPr>
        <p:spPr>
          <a:xfrm>
            <a:off x="395536" y="1052736"/>
            <a:ext cx="84969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희소 의료 기기의 지역별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분포</a:t>
            </a:r>
          </a:p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46964"/>
            <a:ext cx="2752594" cy="163801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992" y="1646964"/>
            <a:ext cx="2752593" cy="163801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56" y="1646964"/>
            <a:ext cx="2752593" cy="163801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2" y="3433473"/>
            <a:ext cx="2752593" cy="163801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386" y="3433473"/>
            <a:ext cx="2676873" cy="163801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2" y="5219981"/>
            <a:ext cx="2752593" cy="163801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386" y="5219981"/>
            <a:ext cx="2676873" cy="163801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990" y="5219981"/>
            <a:ext cx="2752593" cy="163801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36" y="1626243"/>
            <a:ext cx="8535702" cy="522312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모서리가 접힌 도형 2"/>
          <p:cNvSpPr/>
          <p:nvPr/>
        </p:nvSpPr>
        <p:spPr>
          <a:xfrm rot="21247493">
            <a:off x="5581186" y="2346564"/>
            <a:ext cx="2931151" cy="3211793"/>
          </a:xfrm>
          <a:prstGeom prst="foldedCorner">
            <a:avLst/>
          </a:prstGeom>
          <a:solidFill>
            <a:srgbClr val="E7EA60"/>
          </a:solidFill>
          <a:ln>
            <a:noFill/>
          </a:ln>
          <a:effectLst>
            <a:outerShdw blurRad="50800" dist="1016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 rot="21253293">
            <a:off x="5737749" y="2386495"/>
            <a:ext cx="2618024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배달의민족 한나" panose="020B0600000101010101" charset="-127"/>
                <a:ea typeface="배달의민족 한나" panose="020B0600000101010101" charset="-127"/>
              </a:rPr>
              <a:t>양성자 치료기</a:t>
            </a:r>
            <a:endParaRPr lang="en-US" altLang="ko-KR" sz="2400" dirty="0">
              <a:latin typeface="배달의민족 한나" panose="020B0600000101010101" charset="-127"/>
              <a:ea typeface="배달의민족 한나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배달의민족 한나" panose="020B0600000101010101" charset="-127"/>
                <a:ea typeface="배달의민족 한나" panose="020B0600000101010101" charset="-127"/>
              </a:rPr>
              <a:t>전이가 없는 </a:t>
            </a:r>
            <a:r>
              <a:rPr lang="ko-KR" altLang="en-US" sz="1600" dirty="0" smtClean="0">
                <a:latin typeface="배달의민족 한나" panose="020B0600000101010101" charset="-127"/>
                <a:ea typeface="배달의민족 한나" panose="020B0600000101010101" charset="-127"/>
              </a:rPr>
              <a:t>국소 부위에 </a:t>
            </a:r>
            <a:endParaRPr lang="en-US" altLang="ko-KR" sz="1600" dirty="0" smtClean="0">
              <a:latin typeface="배달의민족 한나" panose="020B0600000101010101" charset="-127"/>
              <a:ea typeface="배달의민족 한나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배달의민족 한나" panose="020B0600000101010101" charset="-127"/>
                <a:ea typeface="배달의민족 한나" panose="020B0600000101010101" charset="-127"/>
              </a:rPr>
              <a:t>제한된 </a:t>
            </a:r>
            <a:r>
              <a:rPr lang="ko-KR" altLang="en-US" sz="1600" dirty="0">
                <a:latin typeface="배달의민족 한나" panose="020B0600000101010101" charset="-127"/>
                <a:ea typeface="배달의민족 한나" panose="020B0600000101010101" charset="-127"/>
              </a:rPr>
              <a:t>병기의 </a:t>
            </a:r>
            <a:r>
              <a:rPr lang="ko-KR" altLang="en-US" sz="1600" dirty="0" err="1" smtClean="0">
                <a:latin typeface="배달의민족 한나" panose="020B0600000101010101" charset="-127"/>
                <a:ea typeface="배달의민족 한나" panose="020B0600000101010101" charset="-127"/>
              </a:rPr>
              <a:t>고형암에</a:t>
            </a:r>
            <a:r>
              <a:rPr lang="ko-KR" altLang="en-US" sz="1600" dirty="0" smtClean="0">
                <a:latin typeface="배달의민족 한나" panose="020B0600000101010101" charset="-127"/>
                <a:ea typeface="배달의민족 한나" panose="020B0600000101010101" charset="-127"/>
              </a:rPr>
              <a:t> 적용</a:t>
            </a:r>
            <a:endParaRPr lang="ko-KR" altLang="en-US" sz="1600" dirty="0">
              <a:latin typeface="배달의민족 한나" panose="020B0600000101010101" charset="-127"/>
              <a:ea typeface="배달의민족 한나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latin typeface="배달의민족 한나" panose="020B0600000101010101" charset="-127"/>
                <a:ea typeface="배달의민족 한나" panose="020B0600000101010101" charset="-127"/>
              </a:rPr>
              <a:t>뇌척수종양</a:t>
            </a:r>
            <a:r>
              <a:rPr lang="en-US" altLang="ko-KR" sz="1600" dirty="0">
                <a:latin typeface="배달의민족 한나" panose="020B0600000101010101" charset="-127"/>
                <a:ea typeface="배달의민족 한나" panose="020B0600000101010101" charset="-127"/>
              </a:rPr>
              <a:t>(</a:t>
            </a:r>
            <a:r>
              <a:rPr lang="ko-KR" altLang="en-US" sz="1600" dirty="0">
                <a:latin typeface="배달의민족 한나" panose="020B0600000101010101" charset="-127"/>
                <a:ea typeface="배달의민족 한나" panose="020B0600000101010101" charset="-127"/>
              </a:rPr>
              <a:t>뇌종양</a:t>
            </a:r>
            <a:r>
              <a:rPr lang="en-US" altLang="ko-KR" sz="1600" dirty="0">
                <a:latin typeface="배달의민족 한나" panose="020B0600000101010101" charset="-127"/>
                <a:ea typeface="배달의민족 한나" panose="020B0600000101010101" charset="-127"/>
              </a:rPr>
              <a:t>, </a:t>
            </a:r>
            <a:r>
              <a:rPr lang="ko-KR" altLang="en-US" sz="1600" dirty="0" err="1">
                <a:latin typeface="배달의민족 한나" panose="020B0600000101010101" charset="-127"/>
                <a:ea typeface="배달의민족 한나" panose="020B0600000101010101" charset="-127"/>
              </a:rPr>
              <a:t>척색종</a:t>
            </a:r>
            <a:r>
              <a:rPr lang="ko-KR" altLang="en-US" sz="1600" dirty="0">
                <a:latin typeface="배달의민족 한나" panose="020B0600000101010101" charset="-127"/>
                <a:ea typeface="배달의민족 한나" panose="020B0600000101010101" charset="-127"/>
              </a:rPr>
              <a:t> 등</a:t>
            </a:r>
            <a:r>
              <a:rPr lang="en-US" altLang="ko-KR" sz="1600" dirty="0">
                <a:latin typeface="배달의민족 한나" panose="020B0600000101010101" charset="-127"/>
                <a:ea typeface="배달의민족 한나" panose="020B0600000101010101" charset="-127"/>
              </a:rPr>
              <a:t>), </a:t>
            </a:r>
            <a:endParaRPr lang="en-US" altLang="ko-KR" sz="1600" dirty="0" smtClean="0">
              <a:latin typeface="배달의민족 한나" panose="020B0600000101010101" charset="-127"/>
              <a:ea typeface="배달의민족 한나" panose="020B0600000101010101" charset="-127"/>
            </a:endParaRPr>
          </a:p>
          <a:p>
            <a:r>
              <a:rPr lang="ko-KR" altLang="en-US" sz="1600" dirty="0" err="1" smtClean="0">
                <a:latin typeface="배달의민족 한나" panose="020B0600000101010101" charset="-127"/>
                <a:ea typeface="배달의민족 한나" panose="020B0600000101010101" charset="-127"/>
              </a:rPr>
              <a:t>인구종양</a:t>
            </a:r>
            <a:r>
              <a:rPr lang="ko-KR" altLang="en-US" sz="1600" dirty="0" smtClean="0">
                <a:latin typeface="배달의민족 한나" panose="020B0600000101010101" charset="-127"/>
                <a:ea typeface="배달의민족 한나" panose="020B0600000101010101" charset="-127"/>
              </a:rPr>
              <a:t> </a:t>
            </a:r>
            <a:r>
              <a:rPr lang="en-US" altLang="ko-KR" sz="1600" dirty="0">
                <a:latin typeface="배달의민족 한나" panose="020B0600000101010101" charset="-127"/>
                <a:ea typeface="배달의민족 한나" panose="020B0600000101010101" charset="-127"/>
              </a:rPr>
              <a:t>(</a:t>
            </a:r>
            <a:r>
              <a:rPr lang="ko-KR" altLang="en-US" sz="1600" dirty="0" err="1">
                <a:latin typeface="배달의민족 한나" panose="020B0600000101010101" charset="-127"/>
                <a:ea typeface="배달의민족 한나" panose="020B0600000101010101" charset="-127"/>
              </a:rPr>
              <a:t>흑색종</a:t>
            </a:r>
            <a:r>
              <a:rPr lang="en-US" altLang="ko-KR" sz="1600" dirty="0">
                <a:latin typeface="배달의민족 한나" panose="020B0600000101010101" charset="-127"/>
                <a:ea typeface="배달의민족 한나" panose="020B0600000101010101" charset="-127"/>
              </a:rPr>
              <a:t>, </a:t>
            </a:r>
            <a:r>
              <a:rPr lang="ko-KR" altLang="en-US" sz="1600" dirty="0" err="1">
                <a:latin typeface="배달의민족 한나" panose="020B0600000101010101" charset="-127"/>
                <a:ea typeface="배달의민족 한나" panose="020B0600000101010101" charset="-127"/>
              </a:rPr>
              <a:t>망막모세종</a:t>
            </a:r>
            <a:r>
              <a:rPr lang="en-US" altLang="ko-KR" sz="1600" dirty="0">
                <a:latin typeface="배달의민족 한나" panose="020B0600000101010101" charset="-127"/>
                <a:ea typeface="배달의민족 한나" panose="020B0600000101010101" charset="-127"/>
              </a:rPr>
              <a:t>), </a:t>
            </a:r>
            <a:endParaRPr lang="en-US" altLang="ko-KR" sz="1600" dirty="0" smtClean="0">
              <a:latin typeface="배달의민족 한나" panose="020B0600000101010101" charset="-127"/>
              <a:ea typeface="배달의민족 한나" panose="020B0600000101010101" charset="-127"/>
            </a:endParaRPr>
          </a:p>
          <a:p>
            <a:r>
              <a:rPr lang="ko-KR" altLang="en-US" sz="1600" dirty="0" err="1" smtClean="0">
                <a:latin typeface="배달의민족 한나" panose="020B0600000101010101" charset="-127"/>
                <a:ea typeface="배달의민족 한나" panose="020B0600000101010101" charset="-127"/>
              </a:rPr>
              <a:t>두경부암</a:t>
            </a:r>
            <a:r>
              <a:rPr lang="en-US" altLang="ko-KR" sz="1600" dirty="0">
                <a:latin typeface="배달의민족 한나" panose="020B0600000101010101" charset="-127"/>
                <a:ea typeface="배달의민족 한나" panose="020B0600000101010101" charset="-127"/>
              </a:rPr>
              <a:t>, </a:t>
            </a:r>
            <a:r>
              <a:rPr lang="ko-KR" altLang="en-US" sz="1600" dirty="0" smtClean="0">
                <a:latin typeface="배달의민족 한나" panose="020B0600000101010101" charset="-127"/>
                <a:ea typeface="배달의민족 한나" panose="020B0600000101010101" charset="-127"/>
              </a:rPr>
              <a:t>폐암</a:t>
            </a:r>
            <a:r>
              <a:rPr lang="en-US" altLang="ko-KR" sz="1600" dirty="0">
                <a:latin typeface="배달의민족 한나" panose="020B0600000101010101" charset="-127"/>
                <a:ea typeface="배달의민족 한나" panose="020B0600000101010101" charset="-127"/>
              </a:rPr>
              <a:t>, </a:t>
            </a:r>
            <a:r>
              <a:rPr lang="ko-KR" altLang="en-US" sz="1600" dirty="0">
                <a:latin typeface="배달의민족 한나" panose="020B0600000101010101" charset="-127"/>
                <a:ea typeface="배달의민족 한나" panose="020B0600000101010101" charset="-127"/>
              </a:rPr>
              <a:t>식도암</a:t>
            </a:r>
            <a:r>
              <a:rPr lang="en-US" altLang="ko-KR" sz="1600" dirty="0">
                <a:latin typeface="배달의민족 한나" panose="020B0600000101010101" charset="-127"/>
                <a:ea typeface="배달의민족 한나" panose="020B0600000101010101" charset="-127"/>
              </a:rPr>
              <a:t>, </a:t>
            </a:r>
            <a:endParaRPr lang="en-US" altLang="ko-KR" sz="1600" dirty="0" smtClean="0">
              <a:latin typeface="배달의민족 한나" panose="020B0600000101010101" charset="-127"/>
              <a:ea typeface="배달의민족 한나" panose="020B0600000101010101" charset="-127"/>
            </a:endParaRPr>
          </a:p>
          <a:p>
            <a:r>
              <a:rPr lang="ko-KR" altLang="en-US" sz="1600" dirty="0" err="1" smtClean="0">
                <a:latin typeface="배달의민족 한나" panose="020B0600000101010101" charset="-127"/>
                <a:ea typeface="배달의민족 한나" panose="020B0600000101010101" charset="-127"/>
              </a:rPr>
              <a:t>초기유방암</a:t>
            </a:r>
            <a:r>
              <a:rPr lang="en-US" altLang="ko-KR" sz="1600" dirty="0" smtClean="0">
                <a:latin typeface="배달의민족 한나" panose="020B0600000101010101" charset="-127"/>
                <a:ea typeface="배달의민족 한나" panose="020B0600000101010101" charset="-127"/>
              </a:rPr>
              <a:t>, </a:t>
            </a:r>
            <a:r>
              <a:rPr lang="ko-KR" altLang="en-US" sz="1600" dirty="0" err="1" smtClean="0">
                <a:latin typeface="배달의민족 한나" panose="020B0600000101010101" charset="-127"/>
                <a:ea typeface="배달의민족 한나" panose="020B0600000101010101" charset="-127"/>
              </a:rPr>
              <a:t>전립선암</a:t>
            </a:r>
            <a:r>
              <a:rPr lang="en-US" altLang="ko-KR" sz="1600" dirty="0">
                <a:latin typeface="배달의민족 한나" panose="020B0600000101010101" charset="-127"/>
                <a:ea typeface="배달의민족 한나" panose="020B0600000101010101" charset="-127"/>
              </a:rPr>
              <a:t>, </a:t>
            </a:r>
            <a:endParaRPr lang="en-US" altLang="ko-KR" sz="1600" dirty="0" smtClean="0">
              <a:latin typeface="배달의민족 한나" panose="020B0600000101010101" charset="-127"/>
              <a:ea typeface="배달의민족 한나" panose="020B0600000101010101" charset="-127"/>
            </a:endParaRPr>
          </a:p>
          <a:p>
            <a:r>
              <a:rPr lang="ko-KR" altLang="en-US" sz="1600" dirty="0" smtClean="0">
                <a:latin typeface="배달의민족 한나" panose="020B0600000101010101" charset="-127"/>
                <a:ea typeface="배달의민족 한나" panose="020B0600000101010101" charset="-127"/>
              </a:rPr>
              <a:t>조기 </a:t>
            </a:r>
            <a:r>
              <a:rPr lang="ko-KR" altLang="en-US" sz="1600" dirty="0">
                <a:latin typeface="배달의민족 한나" panose="020B0600000101010101" charset="-127"/>
                <a:ea typeface="배달의민족 한나" panose="020B0600000101010101" charset="-127"/>
              </a:rPr>
              <a:t>간암</a:t>
            </a:r>
            <a:r>
              <a:rPr lang="en-US" altLang="ko-KR" sz="1600" dirty="0">
                <a:latin typeface="배달의민족 한나" panose="020B0600000101010101" charset="-127"/>
                <a:ea typeface="배달의민족 한나" panose="020B0600000101010101" charset="-127"/>
              </a:rPr>
              <a:t>, </a:t>
            </a:r>
            <a:r>
              <a:rPr lang="ko-KR" altLang="en-US" sz="1600" dirty="0" err="1">
                <a:latin typeface="배달의민족 한나" panose="020B0600000101010101" charset="-127"/>
                <a:ea typeface="배달의민족 한나" panose="020B0600000101010101" charset="-127"/>
              </a:rPr>
              <a:t>자궁경부암등에</a:t>
            </a:r>
            <a:r>
              <a:rPr lang="ko-KR" altLang="en-US" sz="1600" dirty="0">
                <a:latin typeface="배달의민족 한나" panose="020B0600000101010101" charset="-127"/>
                <a:ea typeface="배달의민족 한나" panose="020B0600000101010101" charset="-127"/>
              </a:rPr>
              <a:t> </a:t>
            </a:r>
            <a:r>
              <a:rPr lang="ko-KR" altLang="en-US" sz="1600" dirty="0" smtClean="0">
                <a:latin typeface="배달의민족 한나" panose="020B0600000101010101" charset="-127"/>
                <a:ea typeface="배달의민족 한나" panose="020B0600000101010101" charset="-127"/>
              </a:rPr>
              <a:t>사</a:t>
            </a:r>
            <a:r>
              <a:rPr lang="ko-KR" altLang="en-US" sz="1600" dirty="0">
                <a:latin typeface="배달의민족 한나" panose="020B0600000101010101" charset="-127"/>
                <a:ea typeface="배달의민족 한나" panose="020B0600000101010101" charset="-127"/>
              </a:rPr>
              <a:t>용</a:t>
            </a:r>
            <a:r>
              <a:rPr lang="ko-KR" altLang="en-US" sz="1600" dirty="0" smtClean="0">
                <a:latin typeface="배달의민족 한나" panose="020B0600000101010101" charset="-127"/>
                <a:ea typeface="배달의민족 한나" panose="020B0600000101010101" charset="-127"/>
              </a:rPr>
              <a:t> </a:t>
            </a:r>
            <a:endParaRPr lang="ko-KR" altLang="en-US" sz="1600" dirty="0">
              <a:latin typeface="배달의민족 한나" panose="020B0600000101010101" charset="-127"/>
              <a:ea typeface="배달의민족 한나" panose="020B0600000101010101" charset="-127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9218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8EB339B-0B21-4215-8245-96C8F549416B}"/>
              </a:ext>
            </a:extLst>
          </p:cNvPr>
          <p:cNvSpPr txBox="1"/>
          <p:nvPr/>
        </p:nvSpPr>
        <p:spPr>
          <a:xfrm>
            <a:off x="56970" y="35436"/>
            <a:ext cx="4587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3. </a:t>
            </a:r>
            <a:r>
              <a:rPr lang="ko-KR" altLang="en-US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DC2DC4-0189-48C5-B63A-56172FDAD8AD}"/>
              </a:ext>
            </a:extLst>
          </p:cNvPr>
          <p:cNvSpPr/>
          <p:nvPr/>
        </p:nvSpPr>
        <p:spPr>
          <a:xfrm>
            <a:off x="395536" y="1052736"/>
            <a:ext cx="849694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희소 의료 기기의 지역별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분포</a:t>
            </a:r>
          </a:p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646964"/>
            <a:ext cx="2752594" cy="1638019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992" y="1646964"/>
            <a:ext cx="2752593" cy="163801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456" y="1646964"/>
            <a:ext cx="2752593" cy="1638019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2" y="3433473"/>
            <a:ext cx="2752593" cy="1638019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386" y="3433473"/>
            <a:ext cx="2676873" cy="163801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62" y="5219981"/>
            <a:ext cx="2752593" cy="163801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386" y="5219981"/>
            <a:ext cx="2676873" cy="1638019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990" y="5219981"/>
            <a:ext cx="2752593" cy="163801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36" y="1698084"/>
            <a:ext cx="8535702" cy="507944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모서리가 접힌 도형 2"/>
          <p:cNvSpPr/>
          <p:nvPr/>
        </p:nvSpPr>
        <p:spPr>
          <a:xfrm rot="21247493">
            <a:off x="5581186" y="2346564"/>
            <a:ext cx="2931151" cy="3211793"/>
          </a:xfrm>
          <a:prstGeom prst="foldedCorner">
            <a:avLst/>
          </a:prstGeom>
          <a:solidFill>
            <a:srgbClr val="E7EA60"/>
          </a:solidFill>
          <a:ln>
            <a:noFill/>
          </a:ln>
          <a:effectLst>
            <a:outerShdw blurRad="50800" dist="1016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400" dirty="0" smtClean="0">
              <a:solidFill>
                <a:schemeClr val="tx1"/>
              </a:solidFill>
            </a:endParaRPr>
          </a:p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 rot="21253293">
            <a:off x="6131132" y="3082455"/>
            <a:ext cx="1891865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latin typeface="배달의민족 한나" panose="020B0600000101010101" charset="-127"/>
                <a:ea typeface="배달의민족 한나" panose="020B0600000101010101" charset="-127"/>
              </a:rPr>
              <a:t>사이버 나이프</a:t>
            </a:r>
            <a:endParaRPr lang="en-US" altLang="ko-KR" sz="2400" dirty="0">
              <a:latin typeface="배달의민족 한나" panose="020B0600000101010101" charset="-127"/>
              <a:ea typeface="배달의민족 한나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atin typeface="배달의민족 한나" panose="020B0600000101010101" charset="-127"/>
                <a:ea typeface="배달의민족 한나" panose="020B0600000101010101" charset="-127"/>
              </a:rPr>
              <a:t>간암</a:t>
            </a:r>
            <a:r>
              <a:rPr lang="en-US" altLang="ko-KR" sz="1600" dirty="0">
                <a:latin typeface="배달의민족 한나" panose="020B0600000101010101" charset="-127"/>
                <a:ea typeface="배달의민족 한나" panose="020B0600000101010101" charset="-127"/>
              </a:rPr>
              <a:t>, </a:t>
            </a:r>
            <a:r>
              <a:rPr lang="ko-KR" altLang="en-US" sz="1600" dirty="0">
                <a:latin typeface="배달의민족 한나" panose="020B0600000101010101" charset="-127"/>
                <a:ea typeface="배달의민족 한나" panose="020B0600000101010101" charset="-127"/>
              </a:rPr>
              <a:t>폐암</a:t>
            </a:r>
            <a:r>
              <a:rPr lang="en-US" altLang="ko-KR" sz="1600" dirty="0">
                <a:latin typeface="배달의민족 한나" panose="020B0600000101010101" charset="-127"/>
                <a:ea typeface="배달의민족 한나" panose="020B0600000101010101" charset="-127"/>
              </a:rPr>
              <a:t>, </a:t>
            </a:r>
            <a:r>
              <a:rPr lang="ko-KR" altLang="en-US" sz="1600" dirty="0">
                <a:latin typeface="배달의민족 한나" panose="020B0600000101010101" charset="-127"/>
                <a:ea typeface="배달의민족 한나" panose="020B0600000101010101" charset="-127"/>
              </a:rPr>
              <a:t>췌장암 등 </a:t>
            </a:r>
            <a:endParaRPr lang="en-US" altLang="ko-KR" sz="1600" dirty="0" smtClean="0">
              <a:latin typeface="배달의민족 한나" panose="020B0600000101010101" charset="-127"/>
              <a:ea typeface="배달의민족 한나" panose="020B0600000101010101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배달의민족 한나" panose="020B0600000101010101" charset="-127"/>
                <a:ea typeface="배달의민족 한나" panose="020B0600000101010101" charset="-127"/>
              </a:rPr>
              <a:t>체부 </a:t>
            </a:r>
            <a:r>
              <a:rPr lang="ko-KR" altLang="en-US" sz="1600" dirty="0">
                <a:latin typeface="배달의민족 한나" panose="020B0600000101010101" charset="-127"/>
                <a:ea typeface="배달의민족 한나" panose="020B0600000101010101" charset="-127"/>
              </a:rPr>
              <a:t>종양 </a:t>
            </a:r>
            <a:r>
              <a:rPr lang="ko-KR" altLang="en-US" sz="1600" dirty="0" smtClean="0">
                <a:latin typeface="배달의민족 한나" panose="020B0600000101010101" charset="-127"/>
                <a:ea typeface="배달의민족 한나" panose="020B0600000101010101" charset="-127"/>
              </a:rPr>
              <a:t>치료 시 사용</a:t>
            </a:r>
            <a:endParaRPr lang="ko-KR" altLang="en-US" sz="1600" dirty="0">
              <a:latin typeface="배달의민족 한나" panose="020B0600000101010101" charset="-127"/>
              <a:ea typeface="배달의민족 한나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3084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8EB339B-0B21-4215-8245-96C8F549416B}"/>
              </a:ext>
            </a:extLst>
          </p:cNvPr>
          <p:cNvSpPr txBox="1"/>
          <p:nvPr/>
        </p:nvSpPr>
        <p:spPr>
          <a:xfrm>
            <a:off x="56970" y="35436"/>
            <a:ext cx="4587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3. </a:t>
            </a:r>
            <a:r>
              <a:rPr lang="ko-KR" altLang="en-US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DC2DC4-0189-48C5-B63A-56172FDAD8AD}"/>
              </a:ext>
            </a:extLst>
          </p:cNvPr>
          <p:cNvSpPr/>
          <p:nvPr/>
        </p:nvSpPr>
        <p:spPr>
          <a:xfrm>
            <a:off x="395536" y="1052736"/>
            <a:ext cx="849694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많은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의료기기의 전국 분포</a:t>
            </a:r>
          </a:p>
          <a:p>
            <a:pPr>
              <a:lnSpc>
                <a:spcPct val="150000"/>
              </a:lnSpc>
            </a:pP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772815"/>
            <a:ext cx="3960440" cy="2390895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772815"/>
            <a:ext cx="3960439" cy="239089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788" y="4221088"/>
            <a:ext cx="3960439" cy="239089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607866"/>
            <a:ext cx="659778" cy="6597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907311"/>
            <a:ext cx="659778" cy="65977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574" y="1561545"/>
            <a:ext cx="659778" cy="65977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890" y="4072681"/>
            <a:ext cx="659778" cy="65977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58470"/>
            <a:ext cx="659778" cy="659778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819" y="4026968"/>
            <a:ext cx="659778" cy="65977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26" y="1556792"/>
            <a:ext cx="8749662" cy="5205510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5440520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0554D4E-3212-4A8E-9FFA-135398937CEA}"/>
              </a:ext>
            </a:extLst>
          </p:cNvPr>
          <p:cNvSpPr txBox="1"/>
          <p:nvPr/>
        </p:nvSpPr>
        <p:spPr>
          <a:xfrm>
            <a:off x="56970" y="35436"/>
            <a:ext cx="53791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4. </a:t>
            </a:r>
            <a:r>
              <a:rPr lang="ko-KR" altLang="en-US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결과 보고 </a:t>
            </a:r>
            <a:r>
              <a:rPr lang="ko-KR" altLang="en-US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 분석</a:t>
            </a:r>
            <a:endParaRPr lang="en-US" altLang="ko-KR" sz="54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ko-KR" altLang="en-US" sz="54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6DDC2DC4-0189-48C5-B63A-56172FDAD8AD}"/>
              </a:ext>
            </a:extLst>
          </p:cNvPr>
          <p:cNvSpPr/>
          <p:nvPr/>
        </p:nvSpPr>
        <p:spPr>
          <a:xfrm>
            <a:off x="395536" y="1466195"/>
            <a:ext cx="8496944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분석 결과</a:t>
            </a:r>
            <a:endParaRPr lang="en-US" altLang="ko-KR" sz="4000" b="1" dirty="0" smtClean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457200" indent="-457200">
              <a:buFontTx/>
              <a:buAutoNum type="arabicPeriod"/>
            </a:pPr>
            <a:r>
              <a:rPr lang="en-US" altLang="ko-KR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.</a:t>
            </a:r>
            <a:r>
              <a:rPr lang="ko-KR" altLang="en-US" sz="2800" b="1" dirty="0" smtClean="0">
                <a:solidFill>
                  <a:srgbClr val="0070C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병원 </a:t>
            </a:r>
            <a:r>
              <a:rPr lang="ko-KR" altLang="en-US" sz="2800" b="1" dirty="0">
                <a:solidFill>
                  <a:srgbClr val="0070C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ko-KR" altLang="en-US" sz="2800" b="1" dirty="0" smtClean="0">
                <a:solidFill>
                  <a:srgbClr val="0070C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 </a:t>
            </a: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    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지방    </a:t>
            </a:r>
            <a:r>
              <a:rPr lang="en-US" altLang="ko-KR" sz="3600" b="1" dirty="0" smtClean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&lt;</a:t>
            </a:r>
            <a:r>
              <a:rPr lang="ko-KR" altLang="en-US" sz="3600" b="1" dirty="0" smtClean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 서울과 경기도                                        </a:t>
            </a:r>
            <a:r>
              <a:rPr lang="ko-KR" altLang="en-US" sz="2800" b="1" dirty="0">
                <a:solidFill>
                  <a:srgbClr val="0070C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ko-KR" altLang="en-US" sz="2800" b="1" dirty="0" smtClean="0">
                <a:solidFill>
                  <a:srgbClr val="0070C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                                               장비          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지방    </a:t>
            </a:r>
            <a:r>
              <a:rPr lang="en-US" altLang="ko-KR" sz="3600" b="1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&lt;</a:t>
            </a:r>
            <a:r>
              <a:rPr lang="ko-KR" altLang="en-US" sz="3600" b="1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 서울과 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경기도                                             </a:t>
            </a:r>
            <a:r>
              <a:rPr lang="en-US" altLang="ko-KR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큰 수술이나 다른 병증에 비해 희소한 질병을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치료할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의료 기기는 </a:t>
            </a:r>
            <a:r>
              <a:rPr lang="ko-KR" altLang="en-US" sz="20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                                                             서울과 </a:t>
            </a:r>
            <a:r>
              <a:rPr lang="ko-KR" altLang="en-US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경기도 병원에서만 소유</a:t>
            </a:r>
            <a:r>
              <a:rPr lang="en-US" altLang="ko-KR" sz="20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</a:p>
          <a:p>
            <a:pPr marL="457200" indent="-457200">
              <a:buFontTx/>
              <a:buAutoNum type="arabicPeriod"/>
            </a:pP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인구수가 적은 세종과 제주가 제일 적게 보유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/ 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그 다음 호남권 </a:t>
            </a:r>
            <a:endParaRPr lang="en-US" altLang="ko-KR" sz="2400" b="1" dirty="0" smtClean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 marL="457200" indent="-457200">
              <a:buFontTx/>
              <a:buAutoNum type="arabicPeriod"/>
            </a:pP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가설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: 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지방에 노인이 많아서 노인 전문 요양 병원이 많을 것이다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. ( </a:t>
            </a:r>
            <a:r>
              <a:rPr lang="en-US" altLang="ko-KR" sz="3600" b="1" dirty="0" smtClean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X</a:t>
            </a:r>
            <a:r>
              <a:rPr lang="en-US" altLang="ko-KR" sz="36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    </a:t>
            </a:r>
            <a:r>
              <a:rPr lang="ko-KR" altLang="en-US" sz="2400" b="1" dirty="0">
                <a:solidFill>
                  <a:srgbClr val="FF0000"/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분석 결과 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경기도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,</a:t>
            </a: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부산 순으로 제일 많음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14829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F20DDF6-5180-4F76-9E22-03EA01089B43}"/>
              </a:ext>
            </a:extLst>
          </p:cNvPr>
          <p:cNvSpPr txBox="1"/>
          <p:nvPr/>
        </p:nvSpPr>
        <p:spPr>
          <a:xfrm>
            <a:off x="56970" y="35436"/>
            <a:ext cx="53791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4. </a:t>
            </a:r>
            <a:r>
              <a:rPr lang="ko-KR" altLang="en-US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결과 보고 </a:t>
            </a:r>
            <a:r>
              <a:rPr lang="ko-KR" altLang="en-US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 분석</a:t>
            </a:r>
            <a:endParaRPr lang="en-US" altLang="ko-KR" sz="54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endParaRPr lang="ko-KR" altLang="en-US" sz="54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C8D84124-DA41-4344-9C05-DF0598E07B19}"/>
              </a:ext>
            </a:extLst>
          </p:cNvPr>
          <p:cNvGrpSpPr/>
          <p:nvPr/>
        </p:nvGrpSpPr>
        <p:grpSpPr>
          <a:xfrm>
            <a:off x="0" y="1677645"/>
            <a:ext cx="9175032" cy="6898239"/>
            <a:chOff x="428538" y="845539"/>
            <a:chExt cx="11445479" cy="7973067"/>
          </a:xfrm>
        </p:grpSpPr>
        <p:sp>
          <p:nvSpPr>
            <p:cNvPr id="16" name="오른쪽 대괄호 15">
              <a:extLst>
                <a:ext uri="{FF2B5EF4-FFF2-40B4-BE49-F238E27FC236}">
                  <a16:creationId xmlns:a16="http://schemas.microsoft.com/office/drawing/2014/main" xmlns="" id="{428DC592-5348-420D-99B9-1A4FD50E84E0}"/>
                </a:ext>
              </a:extLst>
            </p:cNvPr>
            <p:cNvSpPr/>
            <p:nvPr/>
          </p:nvSpPr>
          <p:spPr>
            <a:xfrm rot="16200000">
              <a:off x="4618244" y="2350608"/>
              <a:ext cx="2993069" cy="6021722"/>
            </a:xfrm>
            <a:prstGeom prst="rightBracket">
              <a:avLst>
                <a:gd name="adj" fmla="val 109287"/>
              </a:avLst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오른쪽 대괄호 16">
              <a:extLst>
                <a:ext uri="{FF2B5EF4-FFF2-40B4-BE49-F238E27FC236}">
                  <a16:creationId xmlns:a16="http://schemas.microsoft.com/office/drawing/2014/main" xmlns="" id="{180F877D-AEB0-49A8-B999-6E9BDEAC5C82}"/>
                </a:ext>
              </a:extLst>
            </p:cNvPr>
            <p:cNvSpPr/>
            <p:nvPr/>
          </p:nvSpPr>
          <p:spPr>
            <a:xfrm rot="16200000">
              <a:off x="3966788" y="345906"/>
              <a:ext cx="4295981" cy="8728211"/>
            </a:xfrm>
            <a:prstGeom prst="rightBracket">
              <a:avLst>
                <a:gd name="adj" fmla="val 109287"/>
              </a:avLst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오른쪽 대괄호 17">
              <a:extLst>
                <a:ext uri="{FF2B5EF4-FFF2-40B4-BE49-F238E27FC236}">
                  <a16:creationId xmlns:a16="http://schemas.microsoft.com/office/drawing/2014/main" xmlns="" id="{DFA2D39C-F334-4D7D-AADF-F9398542119B}"/>
                </a:ext>
              </a:extLst>
            </p:cNvPr>
            <p:cNvSpPr/>
            <p:nvPr/>
          </p:nvSpPr>
          <p:spPr>
            <a:xfrm rot="16200000">
              <a:off x="3328995" y="-1385458"/>
              <a:ext cx="5571567" cy="10915349"/>
            </a:xfrm>
            <a:prstGeom prst="rightBracket">
              <a:avLst>
                <a:gd name="adj" fmla="val 109287"/>
              </a:avLst>
            </a:prstGeom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xmlns="" id="{F4A60776-29AD-42D9-AEE6-1B4E2A137868}"/>
                </a:ext>
              </a:extLst>
            </p:cNvPr>
            <p:cNvSpPr/>
            <p:nvPr/>
          </p:nvSpPr>
          <p:spPr>
            <a:xfrm>
              <a:off x="8640506" y="4163055"/>
              <a:ext cx="906162" cy="906162"/>
            </a:xfrm>
            <a:prstGeom prst="ellipse">
              <a:avLst/>
            </a:prstGeom>
            <a:solidFill>
              <a:srgbClr val="03C4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모서리가 둥근 직사각형 14">
              <a:extLst>
                <a:ext uri="{FF2B5EF4-FFF2-40B4-BE49-F238E27FC236}">
                  <a16:creationId xmlns:a16="http://schemas.microsoft.com/office/drawing/2014/main" xmlns="" id="{55DAC9D9-D98E-45D1-B087-36AEFFCFD9C5}"/>
                </a:ext>
              </a:extLst>
            </p:cNvPr>
            <p:cNvSpPr/>
            <p:nvPr/>
          </p:nvSpPr>
          <p:spPr>
            <a:xfrm>
              <a:off x="3828361" y="1517780"/>
              <a:ext cx="965201" cy="270964"/>
            </a:xfrm>
            <a:prstGeom prst="roundRect">
              <a:avLst>
                <a:gd name="adj" fmla="val 50000"/>
              </a:avLst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>
                  <a:solidFill>
                    <a:prstClr val="white">
                      <a:lumMod val="75000"/>
                    </a:prstClr>
                  </a:solidFill>
                </a:rPr>
                <a:t>+</a:t>
              </a:r>
            </a:p>
          </p:txBody>
        </p:sp>
        <p:sp>
          <p:nvSpPr>
            <p:cNvPr id="22" name="모서리가 둥근 직사각형 15">
              <a:extLst>
                <a:ext uri="{FF2B5EF4-FFF2-40B4-BE49-F238E27FC236}">
                  <a16:creationId xmlns:a16="http://schemas.microsoft.com/office/drawing/2014/main" xmlns="" id="{0D45CEBE-84D1-47B8-9B26-05185E5708E4}"/>
                </a:ext>
              </a:extLst>
            </p:cNvPr>
            <p:cNvSpPr/>
            <p:nvPr/>
          </p:nvSpPr>
          <p:spPr>
            <a:xfrm>
              <a:off x="8225786" y="3180916"/>
              <a:ext cx="965201" cy="270964"/>
            </a:xfrm>
            <a:prstGeom prst="roundRect">
              <a:avLst>
                <a:gd name="adj" fmla="val 50000"/>
              </a:avLst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>
                  <a:solidFill>
                    <a:prstClr val="white">
                      <a:lumMod val="75000"/>
                    </a:prstClr>
                  </a:solidFill>
                </a:rPr>
                <a:t>+</a:t>
              </a:r>
              <a:endParaRPr lang="en-US" altLang="ko-KR" sz="105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23" name="모서리가 둥근 직사각형 16">
              <a:extLst>
                <a:ext uri="{FF2B5EF4-FFF2-40B4-BE49-F238E27FC236}">
                  <a16:creationId xmlns:a16="http://schemas.microsoft.com/office/drawing/2014/main" xmlns="" id="{9E738C2C-4818-4D25-9BF1-25FE854ED317}"/>
                </a:ext>
              </a:extLst>
            </p:cNvPr>
            <p:cNvSpPr/>
            <p:nvPr/>
          </p:nvSpPr>
          <p:spPr>
            <a:xfrm>
              <a:off x="4098986" y="4178329"/>
              <a:ext cx="965201" cy="270964"/>
            </a:xfrm>
            <a:prstGeom prst="roundRect">
              <a:avLst>
                <a:gd name="adj" fmla="val 50000"/>
              </a:avLst>
            </a:prstGeom>
            <a:solidFill>
              <a:srgbClr val="FAFA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50" b="1" dirty="0" smtClean="0">
                  <a:solidFill>
                    <a:prstClr val="white">
                      <a:lumMod val="75000"/>
                    </a:prstClr>
                  </a:solidFill>
                </a:rPr>
                <a:t>+</a:t>
              </a:r>
              <a:endParaRPr lang="en-US" altLang="ko-KR" sz="1050" b="1" dirty="0">
                <a:solidFill>
                  <a:prstClr val="white">
                    <a:lumMod val="75000"/>
                  </a:prstClr>
                </a:solidFill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xmlns="" id="{D535F773-437B-45CC-A7A9-434485F4A6DC}"/>
                </a:ext>
              </a:extLst>
            </p:cNvPr>
            <p:cNvSpPr/>
            <p:nvPr/>
          </p:nvSpPr>
          <p:spPr>
            <a:xfrm>
              <a:off x="5779478" y="1513013"/>
              <a:ext cx="906162" cy="906162"/>
            </a:xfrm>
            <a:prstGeom prst="ellipse">
              <a:avLst/>
            </a:prstGeom>
            <a:solidFill>
              <a:srgbClr val="03C4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3D19C895-EC62-47A1-89B3-031C7DF53E11}"/>
                </a:ext>
              </a:extLst>
            </p:cNvPr>
            <p:cNvSpPr/>
            <p:nvPr/>
          </p:nvSpPr>
          <p:spPr>
            <a:xfrm>
              <a:off x="8423451" y="2034185"/>
              <a:ext cx="906162" cy="90616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타원 35">
              <a:extLst>
                <a:ext uri="{FF2B5EF4-FFF2-40B4-BE49-F238E27FC236}">
                  <a16:creationId xmlns:a16="http://schemas.microsoft.com/office/drawing/2014/main" xmlns="" id="{99F5C4F7-9DCD-4832-9EA9-557C14E0B4CA}"/>
                </a:ext>
              </a:extLst>
            </p:cNvPr>
            <p:cNvSpPr/>
            <p:nvPr/>
          </p:nvSpPr>
          <p:spPr>
            <a:xfrm>
              <a:off x="1426177" y="3166054"/>
              <a:ext cx="906162" cy="90616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xmlns="" id="{15EF9496-58BD-4C80-BB30-680B3CA02118}"/>
                </a:ext>
              </a:extLst>
            </p:cNvPr>
            <p:cNvCxnSpPr/>
            <p:nvPr/>
          </p:nvCxnSpPr>
          <p:spPr>
            <a:xfrm rot="10800000">
              <a:off x="6652565" y="4075412"/>
              <a:ext cx="0" cy="906162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원호 37">
              <a:extLst>
                <a:ext uri="{FF2B5EF4-FFF2-40B4-BE49-F238E27FC236}">
                  <a16:creationId xmlns:a16="http://schemas.microsoft.com/office/drawing/2014/main" xmlns="" id="{8E1B32C7-4548-471C-A553-2E1973095A5F}"/>
                </a:ext>
              </a:extLst>
            </p:cNvPr>
            <p:cNvSpPr/>
            <p:nvPr/>
          </p:nvSpPr>
          <p:spPr>
            <a:xfrm rot="16200000">
              <a:off x="6652565" y="3797193"/>
              <a:ext cx="569872" cy="569872"/>
            </a:xfrm>
            <a:prstGeom prst="arc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원호 38">
              <a:extLst>
                <a:ext uri="{FF2B5EF4-FFF2-40B4-BE49-F238E27FC236}">
                  <a16:creationId xmlns:a16="http://schemas.microsoft.com/office/drawing/2014/main" xmlns="" id="{CF38AFFE-6F2B-4FB8-8565-73D5A514BF2A}"/>
                </a:ext>
              </a:extLst>
            </p:cNvPr>
            <p:cNvSpPr/>
            <p:nvPr/>
          </p:nvSpPr>
          <p:spPr>
            <a:xfrm rot="5400000">
              <a:off x="6648787" y="3227322"/>
              <a:ext cx="569872" cy="569872"/>
            </a:xfrm>
            <a:prstGeom prst="arc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xmlns="" id="{0BDF0E3B-141B-4127-BBE3-9C086340165C}"/>
                </a:ext>
              </a:extLst>
            </p:cNvPr>
            <p:cNvCxnSpPr/>
            <p:nvPr/>
          </p:nvCxnSpPr>
          <p:spPr>
            <a:xfrm rot="10800000">
              <a:off x="7218659" y="2653307"/>
              <a:ext cx="0" cy="86400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원호 40">
              <a:extLst>
                <a:ext uri="{FF2B5EF4-FFF2-40B4-BE49-F238E27FC236}">
                  <a16:creationId xmlns:a16="http://schemas.microsoft.com/office/drawing/2014/main" xmlns="" id="{85F9B1B5-15FE-4BCF-B788-45F585174124}"/>
                </a:ext>
              </a:extLst>
            </p:cNvPr>
            <p:cNvSpPr/>
            <p:nvPr/>
          </p:nvSpPr>
          <p:spPr>
            <a:xfrm rot="16200000">
              <a:off x="7218659" y="2396513"/>
              <a:ext cx="569872" cy="569872"/>
            </a:xfrm>
            <a:prstGeom prst="arc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xmlns="" id="{66910048-4B03-48DB-A76F-45234FC27FE1}"/>
                </a:ext>
              </a:extLst>
            </p:cNvPr>
            <p:cNvCxnSpPr/>
            <p:nvPr/>
          </p:nvCxnSpPr>
          <p:spPr>
            <a:xfrm rot="16200000">
              <a:off x="8241595" y="1658515"/>
              <a:ext cx="0" cy="147600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xmlns="" id="{1CBEF947-7D29-408A-AEA2-55B093E5E0E3}"/>
                </a:ext>
              </a:extLst>
            </p:cNvPr>
            <p:cNvGrpSpPr/>
            <p:nvPr/>
          </p:nvGrpSpPr>
          <p:grpSpPr>
            <a:xfrm flipH="1">
              <a:off x="5221129" y="3566549"/>
              <a:ext cx="569872" cy="1373854"/>
              <a:chOff x="5336588" y="3709332"/>
              <a:chExt cx="569872" cy="1373854"/>
            </a:xfrm>
          </p:grpSpPr>
          <p:cxnSp>
            <p:nvCxnSpPr>
              <p:cNvPr id="76" name="직선 연결선 75">
                <a:extLst>
                  <a:ext uri="{FF2B5EF4-FFF2-40B4-BE49-F238E27FC236}">
                    <a16:creationId xmlns:a16="http://schemas.microsoft.com/office/drawing/2014/main" xmlns="" id="{3C617695-9464-415E-99C2-FDEF9F5AF8FC}"/>
                  </a:ext>
                </a:extLst>
              </p:cNvPr>
              <p:cNvCxnSpPr/>
              <p:nvPr/>
            </p:nvCxnSpPr>
            <p:spPr>
              <a:xfrm rot="10800000">
                <a:off x="5336588" y="3967186"/>
                <a:ext cx="0" cy="1116000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원호 76">
                <a:extLst>
                  <a:ext uri="{FF2B5EF4-FFF2-40B4-BE49-F238E27FC236}">
                    <a16:creationId xmlns:a16="http://schemas.microsoft.com/office/drawing/2014/main" xmlns="" id="{E64C940F-9CCC-45FA-AE50-AD30CBCB995E}"/>
                  </a:ext>
                </a:extLst>
              </p:cNvPr>
              <p:cNvSpPr/>
              <p:nvPr/>
            </p:nvSpPr>
            <p:spPr>
              <a:xfrm rot="16200000">
                <a:off x="5336588" y="3709332"/>
                <a:ext cx="569872" cy="569872"/>
              </a:xfrm>
              <a:prstGeom prst="arc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xmlns="" id="{77333AA2-8325-463F-A287-F7190FDBC7E0}"/>
                </a:ext>
              </a:extLst>
            </p:cNvPr>
            <p:cNvCxnSpPr/>
            <p:nvPr/>
          </p:nvCxnSpPr>
          <p:spPr>
            <a:xfrm rot="16200000">
              <a:off x="4922962" y="2954549"/>
              <a:ext cx="0" cy="122400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xmlns="" id="{5AA9B2D5-D55A-4894-84E1-2944234C8DBF}"/>
                </a:ext>
              </a:extLst>
            </p:cNvPr>
            <p:cNvGrpSpPr/>
            <p:nvPr/>
          </p:nvGrpSpPr>
          <p:grpSpPr>
            <a:xfrm flipH="1">
              <a:off x="4633292" y="4607225"/>
              <a:ext cx="569872" cy="1373854"/>
              <a:chOff x="5336588" y="3709332"/>
              <a:chExt cx="569872" cy="1373854"/>
            </a:xfrm>
          </p:grpSpPr>
          <p:cxnSp>
            <p:nvCxnSpPr>
              <p:cNvPr id="74" name="직선 연결선 73">
                <a:extLst>
                  <a:ext uri="{FF2B5EF4-FFF2-40B4-BE49-F238E27FC236}">
                    <a16:creationId xmlns:a16="http://schemas.microsoft.com/office/drawing/2014/main" xmlns="" id="{0F31ECBD-6099-4FFA-9D66-2CC7E864DD21}"/>
                  </a:ext>
                </a:extLst>
              </p:cNvPr>
              <p:cNvCxnSpPr/>
              <p:nvPr/>
            </p:nvCxnSpPr>
            <p:spPr>
              <a:xfrm rot="10800000">
                <a:off x="5336588" y="3967186"/>
                <a:ext cx="0" cy="1116000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원호 74">
                <a:extLst>
                  <a:ext uri="{FF2B5EF4-FFF2-40B4-BE49-F238E27FC236}">
                    <a16:creationId xmlns:a16="http://schemas.microsoft.com/office/drawing/2014/main" xmlns="" id="{3845090A-2F7F-4355-B3B8-3540224871CE}"/>
                  </a:ext>
                </a:extLst>
              </p:cNvPr>
              <p:cNvSpPr/>
              <p:nvPr/>
            </p:nvSpPr>
            <p:spPr>
              <a:xfrm rot="16200000">
                <a:off x="5336588" y="3709332"/>
                <a:ext cx="569872" cy="569872"/>
              </a:xfrm>
              <a:prstGeom prst="arc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xmlns="" id="{BA583FA2-0725-4003-9FA3-4877D54F1039}"/>
                </a:ext>
              </a:extLst>
            </p:cNvPr>
            <p:cNvCxnSpPr/>
            <p:nvPr/>
          </p:nvCxnSpPr>
          <p:spPr>
            <a:xfrm rot="5400000">
              <a:off x="3526787" y="3203225"/>
              <a:ext cx="0" cy="280800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원호 46">
              <a:extLst>
                <a:ext uri="{FF2B5EF4-FFF2-40B4-BE49-F238E27FC236}">
                  <a16:creationId xmlns:a16="http://schemas.microsoft.com/office/drawing/2014/main" xmlns="" id="{AAEA2526-DCB1-41D4-ACA5-CC7A3D804F23}"/>
                </a:ext>
              </a:extLst>
            </p:cNvPr>
            <p:cNvSpPr/>
            <p:nvPr/>
          </p:nvSpPr>
          <p:spPr>
            <a:xfrm rot="10800000">
              <a:off x="1894504" y="4036947"/>
              <a:ext cx="569872" cy="569872"/>
            </a:xfrm>
            <a:prstGeom prst="arc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xmlns="" id="{2C94FE20-E279-4045-A58B-71FA0B9B5F47}"/>
                </a:ext>
              </a:extLst>
            </p:cNvPr>
            <p:cNvCxnSpPr/>
            <p:nvPr/>
          </p:nvCxnSpPr>
          <p:spPr>
            <a:xfrm rot="10800000">
              <a:off x="1894503" y="3782582"/>
              <a:ext cx="0" cy="54000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xmlns="" id="{1E7E043D-5FA4-4E80-9E07-0365694011CC}"/>
                </a:ext>
              </a:extLst>
            </p:cNvPr>
            <p:cNvCxnSpPr/>
            <p:nvPr/>
          </p:nvCxnSpPr>
          <p:spPr>
            <a:xfrm rot="10800000">
              <a:off x="6239918" y="2379266"/>
              <a:ext cx="0" cy="2664000"/>
            </a:xfrm>
            <a:prstGeom prst="line">
              <a:avLst/>
            </a:prstGeom>
            <a:ln w="38100">
              <a:solidFill>
                <a:srgbClr val="03C4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xmlns="" id="{D03B044D-7F54-4CC5-8091-B3E67BF0F5C3}"/>
                </a:ext>
              </a:extLst>
            </p:cNvPr>
            <p:cNvCxnSpPr/>
            <p:nvPr/>
          </p:nvCxnSpPr>
          <p:spPr>
            <a:xfrm rot="10800000">
              <a:off x="7075942" y="4872931"/>
              <a:ext cx="0" cy="864000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원호 50">
              <a:extLst>
                <a:ext uri="{FF2B5EF4-FFF2-40B4-BE49-F238E27FC236}">
                  <a16:creationId xmlns:a16="http://schemas.microsoft.com/office/drawing/2014/main" xmlns="" id="{CB52138D-1BF7-4BFC-A5B7-BCE3DB887BC6}"/>
                </a:ext>
              </a:extLst>
            </p:cNvPr>
            <p:cNvSpPr/>
            <p:nvPr/>
          </p:nvSpPr>
          <p:spPr>
            <a:xfrm rot="16200000">
              <a:off x="7075942" y="4616137"/>
              <a:ext cx="569872" cy="569872"/>
            </a:xfrm>
            <a:prstGeom prst="arc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xmlns="" id="{46CD7DE5-F078-4BEE-BF9C-F14B884F4302}"/>
                </a:ext>
              </a:extLst>
            </p:cNvPr>
            <p:cNvCxnSpPr/>
            <p:nvPr/>
          </p:nvCxnSpPr>
          <p:spPr>
            <a:xfrm rot="16200000">
              <a:off x="8098878" y="3878139"/>
              <a:ext cx="0" cy="1476000"/>
            </a:xfrm>
            <a:prstGeom prst="line">
              <a:avLst/>
            </a:prstGeom>
            <a:ln w="38100">
              <a:solidFill>
                <a:srgbClr val="03C4F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자유형 6">
              <a:extLst>
                <a:ext uri="{FF2B5EF4-FFF2-40B4-BE49-F238E27FC236}">
                  <a16:creationId xmlns:a16="http://schemas.microsoft.com/office/drawing/2014/main" xmlns="" id="{CDA742EB-1173-45DA-A723-9DCC091743FC}"/>
                </a:ext>
              </a:extLst>
            </p:cNvPr>
            <p:cNvSpPr/>
            <p:nvPr/>
          </p:nvSpPr>
          <p:spPr>
            <a:xfrm>
              <a:off x="4192490" y="4897394"/>
              <a:ext cx="3921212" cy="3921212"/>
            </a:xfrm>
            <a:custGeom>
              <a:avLst/>
              <a:gdLst>
                <a:gd name="connsiteX0" fmla="*/ 1960587 w 3921212"/>
                <a:gd name="connsiteY0" fmla="*/ 3921211 h 3921212"/>
                <a:gd name="connsiteX1" fmla="*/ 1960626 w 3921212"/>
                <a:gd name="connsiteY1" fmla="*/ 3921211 h 3921212"/>
                <a:gd name="connsiteX2" fmla="*/ 1960606 w 3921212"/>
                <a:gd name="connsiteY2" fmla="*/ 3921212 h 3921212"/>
                <a:gd name="connsiteX3" fmla="*/ 1960606 w 3921212"/>
                <a:gd name="connsiteY3" fmla="*/ 0 h 3921212"/>
                <a:gd name="connsiteX4" fmla="*/ 3921212 w 3921212"/>
                <a:gd name="connsiteY4" fmla="*/ 1960606 h 3921212"/>
                <a:gd name="connsiteX5" fmla="*/ 0 w 3921212"/>
                <a:gd name="connsiteY5" fmla="*/ 1960606 h 3921212"/>
                <a:gd name="connsiteX6" fmla="*/ 1960606 w 3921212"/>
                <a:gd name="connsiteY6" fmla="*/ 0 h 3921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1212" h="3921212">
                  <a:moveTo>
                    <a:pt x="1960587" y="3921211"/>
                  </a:moveTo>
                  <a:lnTo>
                    <a:pt x="1960626" y="3921211"/>
                  </a:lnTo>
                  <a:lnTo>
                    <a:pt x="1960606" y="3921212"/>
                  </a:lnTo>
                  <a:close/>
                  <a:moveTo>
                    <a:pt x="1960606" y="0"/>
                  </a:moveTo>
                  <a:cubicBezTo>
                    <a:pt x="3043419" y="0"/>
                    <a:pt x="3921212" y="877793"/>
                    <a:pt x="3921212" y="1960606"/>
                  </a:cubicBezTo>
                  <a:lnTo>
                    <a:pt x="0" y="1960606"/>
                  </a:lnTo>
                  <a:cubicBezTo>
                    <a:pt x="0" y="877793"/>
                    <a:pt x="877793" y="0"/>
                    <a:pt x="1960606" y="0"/>
                  </a:cubicBezTo>
                  <a:close/>
                </a:path>
              </a:pathLst>
            </a:custGeom>
            <a:solidFill>
              <a:srgbClr val="03C4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xmlns="" id="{5BA377C0-DA1A-4C55-9D78-DD5E82991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8037" y="4382403"/>
              <a:ext cx="445844" cy="445844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xmlns="" id="{DD97427E-1EB0-419C-8062-BD8C2B1F9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8387" y="2224075"/>
              <a:ext cx="430323" cy="430323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xmlns="" id="{19369BBB-6A27-417F-8E53-0C0F952A5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8678" y="3284510"/>
              <a:ext cx="598220" cy="598220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xmlns="" id="{FDC3D079-19FB-4ADF-BA0D-16BB97C9EB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4925" y="1740432"/>
              <a:ext cx="429983" cy="429983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xmlns="" id="{AFCFF8CA-1A16-4002-9CD1-4045C16450B7}"/>
                </a:ext>
              </a:extLst>
            </p:cNvPr>
            <p:cNvSpPr/>
            <p:nvPr/>
          </p:nvSpPr>
          <p:spPr>
            <a:xfrm>
              <a:off x="4182930" y="5423079"/>
              <a:ext cx="3892454" cy="103644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latinLnBrk="0">
                <a:lnSpc>
                  <a:spcPct val="150000"/>
                </a:lnSpc>
                <a:defRPr/>
              </a:pPr>
              <a:endParaRPr lang="ko-KR" altLang="en-US" sz="4000" kern="0" dirty="0">
                <a:solidFill>
                  <a:schemeClr val="bg1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xmlns="" id="{86C5AFB7-C81E-48DE-88A9-26BEF516DC4A}"/>
                </a:ext>
              </a:extLst>
            </p:cNvPr>
            <p:cNvSpPr/>
            <p:nvPr/>
          </p:nvSpPr>
          <p:spPr>
            <a:xfrm>
              <a:off x="8819897" y="2791901"/>
              <a:ext cx="3054120" cy="14407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srgbClr val="002060"/>
                  </a:solidFill>
                </a:rPr>
                <a:t>복지 사각 지대 해소</a:t>
              </a:r>
              <a:endParaRPr lang="en-US" altLang="ko-KR" sz="1600" b="1" dirty="0">
                <a:solidFill>
                  <a:srgbClr val="00206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복지 상담</a:t>
              </a:r>
              <a:r>
                <a:rPr lang="en-US" altLang="ko-KR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</a:t>
              </a: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통합사례관리</a:t>
              </a:r>
              <a:r>
                <a:rPr lang="en-US" altLang="ko-KR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100" dirty="0" err="1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방문건강관리등</a:t>
              </a: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빅데이터 활용한 </a:t>
              </a:r>
              <a:endPara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solidFill>
                    <a:srgbClr val="002060"/>
                  </a:solidFill>
                </a:rPr>
                <a:t>복지사각지대 발굴 시스템 개발</a:t>
              </a:r>
              <a:endParaRPr lang="en-US" altLang="ko-KR" sz="1200" b="1" dirty="0" smtClean="0">
                <a:solidFill>
                  <a:srgbClr val="002060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xmlns="" id="{D8C2B145-E04B-41BD-98F4-245FED64D7B8}"/>
                </a:ext>
              </a:extLst>
            </p:cNvPr>
            <p:cNvSpPr/>
            <p:nvPr/>
          </p:nvSpPr>
          <p:spPr>
            <a:xfrm>
              <a:off x="8424311" y="845539"/>
              <a:ext cx="2924862" cy="1147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002060"/>
                  </a:solidFill>
                </a:rPr>
                <a:t>서울</a:t>
              </a:r>
              <a:r>
                <a:rPr lang="en-US" altLang="ko-KR" sz="1600" b="1" dirty="0">
                  <a:solidFill>
                    <a:srgbClr val="002060"/>
                  </a:solidFill>
                </a:rPr>
                <a:t>-</a:t>
              </a:r>
              <a:r>
                <a:rPr lang="ko-KR" altLang="en-US" sz="1600" b="1" dirty="0">
                  <a:solidFill>
                    <a:srgbClr val="002060"/>
                  </a:solidFill>
                </a:rPr>
                <a:t>지방 인프라 해결</a:t>
              </a:r>
              <a:endParaRPr lang="en-US" altLang="ko-KR" sz="1600" b="1" dirty="0">
                <a:solidFill>
                  <a:srgbClr val="00206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200" b="1" dirty="0">
                  <a:solidFill>
                    <a:srgbClr val="002060"/>
                  </a:solidFill>
                </a:rPr>
                <a:t>진료권역세분화</a:t>
              </a: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를 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위해 </a:t>
              </a:r>
              <a:endPara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상급병원을 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인구수 비례하여 지정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xmlns="" id="{47BC1A78-621C-4CC4-99D0-EF67327C9001}"/>
                </a:ext>
              </a:extLst>
            </p:cNvPr>
            <p:cNvSpPr/>
            <p:nvPr/>
          </p:nvSpPr>
          <p:spPr>
            <a:xfrm>
              <a:off x="428538" y="5200152"/>
              <a:ext cx="2886516" cy="11472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 smtClean="0">
                  <a:solidFill>
                    <a:srgbClr val="002060"/>
                  </a:solidFill>
                </a:rPr>
                <a:t>서울</a:t>
              </a:r>
              <a:r>
                <a:rPr lang="en-US" altLang="ko-KR" sz="1600" b="1" dirty="0" smtClean="0">
                  <a:solidFill>
                    <a:srgbClr val="002060"/>
                  </a:solidFill>
                </a:rPr>
                <a:t>-</a:t>
              </a:r>
              <a:r>
                <a:rPr lang="ko-KR" altLang="en-US" sz="1600" b="1" dirty="0" smtClean="0">
                  <a:solidFill>
                    <a:srgbClr val="002060"/>
                  </a:solidFill>
                </a:rPr>
                <a:t>지방 인프라 해결</a:t>
              </a:r>
              <a:endParaRPr lang="en-US" altLang="ko-KR" sz="1600" b="1" dirty="0" smtClean="0">
                <a:solidFill>
                  <a:srgbClr val="00206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편향된 투자</a:t>
              </a:r>
              <a:r>
                <a:rPr lang="en-US" altLang="ko-KR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</a:t>
              </a: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연구 지원비 분배</a:t>
              </a:r>
              <a:endParaRPr lang="en-US" altLang="ko-KR" sz="1100" dirty="0" smtClean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ko-KR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→</a:t>
              </a:r>
              <a:r>
                <a:rPr lang="en-US" altLang="ko-KR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200" b="1" dirty="0" smtClean="0">
                  <a:solidFill>
                    <a:srgbClr val="002060"/>
                  </a:solidFill>
                </a:rPr>
                <a:t>지방 병원의 의료 질 </a:t>
              </a:r>
              <a:r>
                <a:rPr lang="ko-KR" altLang="en-US" sz="1200" b="1" dirty="0" smtClean="0">
                  <a:solidFill>
                    <a:srgbClr val="FF0000"/>
                  </a:solidFill>
                </a:rPr>
                <a:t>향상</a:t>
              </a:r>
              <a:endParaRPr lang="en-US" altLang="ko-KR" sz="1050" b="1" dirty="0">
                <a:solidFill>
                  <a:srgbClr val="FF0000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xmlns="" id="{C5C6891C-1467-4FB0-A68D-B4789C08166D}"/>
                </a:ext>
              </a:extLst>
            </p:cNvPr>
            <p:cNvSpPr/>
            <p:nvPr/>
          </p:nvSpPr>
          <p:spPr>
            <a:xfrm>
              <a:off x="625784" y="1121994"/>
              <a:ext cx="3799424" cy="21610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600" b="1" dirty="0">
                  <a:solidFill>
                    <a:srgbClr val="002060"/>
                  </a:solidFill>
                </a:rPr>
                <a:t>서울</a:t>
              </a:r>
              <a:r>
                <a:rPr lang="en-US" altLang="ko-KR" sz="1600" b="1" dirty="0">
                  <a:solidFill>
                    <a:srgbClr val="002060"/>
                  </a:solidFill>
                </a:rPr>
                <a:t>-</a:t>
              </a:r>
              <a:r>
                <a:rPr lang="ko-KR" altLang="en-US" sz="1600" b="1" dirty="0">
                  <a:solidFill>
                    <a:srgbClr val="002060"/>
                  </a:solidFill>
                </a:rPr>
                <a:t>지방 인프라 </a:t>
              </a:r>
              <a:r>
                <a:rPr lang="ko-KR" altLang="en-US" sz="1600" b="1" dirty="0" smtClean="0">
                  <a:solidFill>
                    <a:srgbClr val="002060"/>
                  </a:solidFill>
                </a:rPr>
                <a:t>해결</a:t>
              </a:r>
              <a:endParaRPr lang="en-US" altLang="ko-KR" sz="1600" b="1" dirty="0" smtClean="0">
                <a:solidFill>
                  <a:srgbClr val="002060"/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</a:rPr>
                <a:t>보건 복지부</a:t>
              </a:r>
              <a:r>
                <a:rPr lang="en-US" altLang="ko-KR" sz="1400" b="1" dirty="0">
                  <a:solidFill>
                    <a:schemeClr val="accent2">
                      <a:lumMod val="75000"/>
                    </a:schemeClr>
                  </a:solidFill>
                </a:rPr>
                <a:t> </a:t>
              </a:r>
              <a:r>
                <a:rPr lang="en-US" altLang="ko-KR" sz="1200" dirty="0">
                  <a:latin typeface="Batang" panose="02030600000101010101" pitchFamily="18" charset="-127"/>
                  <a:ea typeface="Batang" panose="02030600000101010101" pitchFamily="18" charset="-127"/>
                </a:rPr>
                <a:t>→</a:t>
              </a:r>
              <a:r>
                <a:rPr lang="ko-KR" altLang="en-US" sz="1200" dirty="0" smtClean="0"/>
                <a:t>  </a:t>
              </a: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의사의 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정확한 </a:t>
              </a: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판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단</a:t>
              </a: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을          </a:t>
              </a: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en-US" altLang="ko-KR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       위해 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경</a:t>
              </a: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,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중증 질환 </a:t>
              </a: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기준 명확히 설정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</a:t>
              </a:r>
              <a:r>
                <a:rPr lang="ko-KR" altLang="en-US" sz="1400" b="1" dirty="0">
                  <a:solidFill>
                    <a:schemeClr val="accent2">
                      <a:lumMod val="75000"/>
                    </a:schemeClr>
                  </a:solidFill>
                </a:rPr>
                <a:t>의사</a:t>
              </a: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 </a:t>
              </a:r>
              <a:r>
                <a:rPr lang="en-US" altLang="ko-KR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  <a:latin typeface="Batang" panose="02030600000101010101" pitchFamily="18" charset="-127"/>
                  <a:ea typeface="Batang" panose="02030600000101010101" pitchFamily="18" charset="-127"/>
                </a:rPr>
                <a:t>→    </a:t>
              </a: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경증 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질환의 초기 진단을 위해                                         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ko-KR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               </a:t>
              </a:r>
              <a:r>
                <a:rPr lang="en-US" altLang="ko-KR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            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주기적 건강 검진과 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           </a:t>
              </a:r>
              <a:r>
                <a:rPr lang="ko-KR" altLang="en-US" sz="1100" dirty="0" smtClean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         건강 검진 </a:t>
              </a:r>
              <a:r>
                <a:rPr lang="ko-KR" altLang="en-US" sz="11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보험 보장 확대</a:t>
              </a:r>
              <a:endPara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xmlns="" id="{FFF23B08-C63F-4EB6-AAB0-C6C5FFC0A8DC}"/>
                </a:ext>
              </a:extLst>
            </p:cNvPr>
            <p:cNvGrpSpPr/>
            <p:nvPr/>
          </p:nvGrpSpPr>
          <p:grpSpPr>
            <a:xfrm flipV="1">
              <a:off x="3622618" y="3588846"/>
              <a:ext cx="1225450" cy="570278"/>
              <a:chOff x="3229141" y="1987398"/>
              <a:chExt cx="1225450" cy="570278"/>
            </a:xfrm>
          </p:grpSpPr>
          <p:cxnSp>
            <p:nvCxnSpPr>
              <p:cNvPr id="72" name="직선 연결선 71">
                <a:extLst>
                  <a:ext uri="{FF2B5EF4-FFF2-40B4-BE49-F238E27FC236}">
                    <a16:creationId xmlns:a16="http://schemas.microsoft.com/office/drawing/2014/main" xmlns="" id="{19068464-5631-4492-8391-8AF5C1D7F535}"/>
                  </a:ext>
                </a:extLst>
              </p:cNvPr>
              <p:cNvCxnSpPr/>
              <p:nvPr/>
            </p:nvCxnSpPr>
            <p:spPr>
              <a:xfrm rot="5400000">
                <a:off x="3968591" y="2071676"/>
                <a:ext cx="0" cy="972000"/>
              </a:xfrm>
              <a:prstGeom prst="line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3" name="원호 72">
                <a:extLst>
                  <a:ext uri="{FF2B5EF4-FFF2-40B4-BE49-F238E27FC236}">
                    <a16:creationId xmlns:a16="http://schemas.microsoft.com/office/drawing/2014/main" xmlns="" id="{FAD804EC-6FDE-4357-A528-224446765ED3}"/>
                  </a:ext>
                </a:extLst>
              </p:cNvPr>
              <p:cNvSpPr/>
              <p:nvPr/>
            </p:nvSpPr>
            <p:spPr>
              <a:xfrm rot="10800000">
                <a:off x="3229141" y="1987398"/>
                <a:ext cx="569872" cy="569872"/>
              </a:xfrm>
              <a:prstGeom prst="arc">
                <a:avLst/>
              </a:prstGeom>
              <a:ln w="38100">
                <a:solidFill>
                  <a:schemeClr val="accent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xmlns="" id="{BA2CD492-3043-46B7-9163-074845B5E0ED}"/>
                </a:ext>
              </a:extLst>
            </p:cNvPr>
            <p:cNvSpPr/>
            <p:nvPr/>
          </p:nvSpPr>
          <p:spPr>
            <a:xfrm>
              <a:off x="4182930" y="3146420"/>
              <a:ext cx="906162" cy="906162"/>
            </a:xfrm>
            <a:prstGeom prst="ellips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xmlns="" id="{807606DF-F582-4E69-A6ED-149FFDC17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4021" y="3339775"/>
              <a:ext cx="522258" cy="522258"/>
            </a:xfrm>
            <a:prstGeom prst="rect">
              <a:avLst/>
            </a:prstGeom>
          </p:spPr>
        </p:pic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xmlns="" id="{5B58523C-B338-48B8-A84B-EDB4B3F6C2AC}"/>
                </a:ext>
              </a:extLst>
            </p:cNvPr>
            <p:cNvCxnSpPr/>
            <p:nvPr/>
          </p:nvCxnSpPr>
          <p:spPr>
            <a:xfrm rot="10800000" flipH="1" flipV="1">
              <a:off x="3618839" y="3874188"/>
              <a:ext cx="0" cy="57600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원호 67">
              <a:extLst>
                <a:ext uri="{FF2B5EF4-FFF2-40B4-BE49-F238E27FC236}">
                  <a16:creationId xmlns:a16="http://schemas.microsoft.com/office/drawing/2014/main" xmlns="" id="{E6430AE1-9A29-4EA7-8158-6A1010000165}"/>
                </a:ext>
              </a:extLst>
            </p:cNvPr>
            <p:cNvSpPr/>
            <p:nvPr/>
          </p:nvSpPr>
          <p:spPr>
            <a:xfrm rot="16200000" flipH="1" flipV="1">
              <a:off x="3239568" y="5134813"/>
              <a:ext cx="436911" cy="401133"/>
            </a:xfrm>
            <a:prstGeom prst="arc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오른쪽 대괄호 68">
              <a:extLst>
                <a:ext uri="{FF2B5EF4-FFF2-40B4-BE49-F238E27FC236}">
                  <a16:creationId xmlns:a16="http://schemas.microsoft.com/office/drawing/2014/main" xmlns="" id="{FFAE3837-ED05-4515-8DD5-822150CD5B4F}"/>
                </a:ext>
              </a:extLst>
            </p:cNvPr>
            <p:cNvSpPr/>
            <p:nvPr/>
          </p:nvSpPr>
          <p:spPr>
            <a:xfrm flipH="1">
              <a:off x="3516816" y="4462026"/>
              <a:ext cx="121784" cy="256246"/>
            </a:xfrm>
            <a:prstGeom prst="rightBracket">
              <a:avLst>
                <a:gd name="adj" fmla="val 62866"/>
              </a:avLst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cxnSp>
          <p:nvCxnSpPr>
            <p:cNvPr id="70" name="직선 연결선 69">
              <a:extLst>
                <a:ext uri="{FF2B5EF4-FFF2-40B4-BE49-F238E27FC236}">
                  <a16:creationId xmlns:a16="http://schemas.microsoft.com/office/drawing/2014/main" xmlns="" id="{3A6B784A-D74B-4033-AD44-D76D0C6C54FB}"/>
                </a:ext>
              </a:extLst>
            </p:cNvPr>
            <p:cNvCxnSpPr>
              <a:stCxn id="68" idx="0"/>
            </p:cNvCxnSpPr>
            <p:nvPr/>
          </p:nvCxnSpPr>
          <p:spPr>
            <a:xfrm flipH="1" flipV="1">
              <a:off x="3621246" y="4696638"/>
              <a:ext cx="37344" cy="638741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xmlns="" id="{67F71C2C-C074-45F2-A61D-EB763168747B}"/>
                </a:ext>
              </a:extLst>
            </p:cNvPr>
            <p:cNvCxnSpPr>
              <a:stCxn id="68" idx="2"/>
            </p:cNvCxnSpPr>
            <p:nvPr/>
          </p:nvCxnSpPr>
          <p:spPr>
            <a:xfrm flipH="1">
              <a:off x="3257455" y="5553835"/>
              <a:ext cx="200568" cy="0"/>
            </a:xfrm>
            <a:prstGeom prst="line">
              <a:avLst/>
            </a:prstGeom>
            <a:ln w="38100">
              <a:solidFill>
                <a:schemeClr val="accent1">
                  <a:lumMod val="50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6DDC2DC4-0189-48C5-B63A-56172FDAD8AD}"/>
              </a:ext>
            </a:extLst>
          </p:cNvPr>
          <p:cNvSpPr/>
          <p:nvPr/>
        </p:nvSpPr>
        <p:spPr>
          <a:xfrm>
            <a:off x="251520" y="836712"/>
            <a:ext cx="849694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 smtClean="0"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정책 보완 아이디어</a:t>
            </a:r>
            <a:endParaRPr lang="ko-KR" altLang="en-US" sz="3200" b="1" dirty="0"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66192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0554D4E-3212-4A8E-9FFA-135398937CEA}"/>
              </a:ext>
            </a:extLst>
          </p:cNvPr>
          <p:cNvSpPr txBox="1"/>
          <p:nvPr/>
        </p:nvSpPr>
        <p:spPr>
          <a:xfrm>
            <a:off x="56970" y="35436"/>
            <a:ext cx="7467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5</a:t>
            </a:r>
            <a:r>
              <a:rPr lang="en-US" altLang="ko-KR" sz="5400" b="1" spc="-15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. Lessons Learned</a:t>
            </a:r>
            <a:endParaRPr lang="en-US" altLang="ko-KR" sz="54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81494">
            <a:off x="6551725" y="1351096"/>
            <a:ext cx="188966" cy="59552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94162">
            <a:off x="2386146" y="1293111"/>
            <a:ext cx="188966" cy="59552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94162">
            <a:off x="531672" y="1662410"/>
            <a:ext cx="3884416" cy="47114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 rot="21194162">
            <a:off x="870515" y="3036909"/>
            <a:ext cx="3281668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오랜만의 팀 프로젝트라 </a:t>
            </a:r>
            <a:r>
              <a:rPr lang="ko-KR" altLang="en-US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한나" charset="-127"/>
                <a:ea typeface="배달의민족 한나" charset="-127"/>
              </a:rPr>
              <a:t>의기투합</a:t>
            </a:r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하여  함께</a:t>
            </a:r>
            <a:endParaRPr lang="en-US" altLang="ko-KR" sz="1600" b="1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한나" charset="-127"/>
              <a:ea typeface="배달의민족 한나" charset="-127"/>
            </a:endParaRPr>
          </a:p>
          <a:p>
            <a:pPr algn="ctr"/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과제를 진행한 것에  아주 큰 의미가 있었습니다</a:t>
            </a:r>
            <a:r>
              <a:rPr lang="en-US" altLang="ko-KR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.</a:t>
            </a:r>
          </a:p>
          <a:p>
            <a:pPr algn="ctr"/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서로 부족한 부분을 채워주고 아이디어를 </a:t>
            </a:r>
            <a:endParaRPr lang="en-US" altLang="ko-KR" sz="1600" b="1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한나" charset="-127"/>
              <a:ea typeface="배달의민족 한나" charset="-127"/>
            </a:endParaRPr>
          </a:p>
          <a:p>
            <a:pPr algn="ctr"/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공유하며  한  걸음  </a:t>
            </a:r>
            <a:r>
              <a:rPr lang="ko-KR" altLang="en-US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한나" charset="-127"/>
                <a:ea typeface="배달의민족 한나" charset="-127"/>
              </a:rPr>
              <a:t>발전 </a:t>
            </a:r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할  수 있는 계기가 </a:t>
            </a:r>
            <a:endParaRPr lang="en-US" altLang="ko-KR" sz="1600" b="1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한나" charset="-127"/>
              <a:ea typeface="배달의민족 한나" charset="-127"/>
            </a:endParaRPr>
          </a:p>
          <a:p>
            <a:pPr algn="ctr"/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되었습니다</a:t>
            </a:r>
            <a:r>
              <a:rPr lang="en-US" altLang="ko-KR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. </a:t>
            </a:r>
            <a:endParaRPr lang="en-US" altLang="ko-KR" sz="1600" b="1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한나" charset="-127"/>
              <a:ea typeface="배달의민족 한나" charset="-127"/>
            </a:endParaRPr>
          </a:p>
          <a:p>
            <a:pPr algn="ctr"/>
            <a:endParaRPr lang="en-US" altLang="ko-KR" sz="1600" b="1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한나" charset="-127"/>
              <a:ea typeface="배달의민족 한나" charset="-127"/>
            </a:endParaRPr>
          </a:p>
          <a:p>
            <a:pPr algn="ctr"/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팀 프로젝트라서 </a:t>
            </a:r>
            <a:r>
              <a:rPr lang="ko-KR" altLang="en-US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한나" charset="-127"/>
                <a:ea typeface="배달의민족 한나" charset="-127"/>
              </a:rPr>
              <a:t>소통</a:t>
            </a:r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이  중요하였고</a:t>
            </a:r>
            <a:endParaRPr lang="en-US" altLang="ko-KR" sz="1600" b="1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한나" charset="-127"/>
              <a:ea typeface="배달의민족 한나" charset="-127"/>
            </a:endParaRPr>
          </a:p>
          <a:p>
            <a:pPr algn="ctr"/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다시 한번 </a:t>
            </a:r>
            <a:r>
              <a:rPr lang="ko-KR" altLang="en-US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한나" charset="-127"/>
                <a:ea typeface="배달의민족 한나" charset="-127"/>
              </a:rPr>
              <a:t>주석</a:t>
            </a:r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의 중요성을 깨닫게 되었습니다</a:t>
            </a:r>
            <a:r>
              <a:rPr lang="en-US" altLang="ko-KR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.</a:t>
            </a:r>
            <a:endParaRPr lang="ko-KR" altLang="en-US" sz="1600" b="1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한나" charset="-127"/>
              <a:ea typeface="배달의민족 한나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955" y="1662410"/>
            <a:ext cx="3884416" cy="47114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81494">
            <a:off x="5094517" y="3067687"/>
            <a:ext cx="3142206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설정 한 가설을   뒷받침 할 세부적인 데이터를</a:t>
            </a:r>
            <a:endParaRPr lang="en-US" altLang="ko-KR" sz="1600" b="1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한나" charset="-127"/>
              <a:ea typeface="배달의민족 한나" charset="-127"/>
            </a:endParaRPr>
          </a:p>
          <a:p>
            <a:pPr algn="ctr"/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확보하지 못하여서 </a:t>
            </a:r>
            <a:r>
              <a:rPr lang="ko-KR" altLang="en-US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한나" charset="-127"/>
                <a:ea typeface="배달의민족 한나" charset="-127"/>
              </a:rPr>
              <a:t>단편적인 결과</a:t>
            </a:r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를 </a:t>
            </a:r>
            <a:endParaRPr lang="en-US" altLang="ko-KR" sz="1600" b="1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한나" charset="-127"/>
              <a:ea typeface="배달의민족 한나" charset="-127"/>
            </a:endParaRPr>
          </a:p>
          <a:p>
            <a:pPr algn="ctr"/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만들어서 많이  아쉬웠습니다</a:t>
            </a:r>
            <a:r>
              <a:rPr lang="en-US" altLang="ko-KR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.</a:t>
            </a:r>
          </a:p>
          <a:p>
            <a:pPr algn="ctr"/>
            <a:endParaRPr lang="en-US" altLang="ko-KR" sz="1600" b="1" spc="-150" dirty="0">
              <a:ln>
                <a:solidFill>
                  <a:schemeClr val="accent1">
                    <a:alpha val="0"/>
                  </a:schemeClr>
                </a:solidFill>
              </a:ln>
              <a:latin typeface="배달의민족 한나" charset="-127"/>
              <a:ea typeface="배달의민족 한나" charset="-127"/>
            </a:endParaRPr>
          </a:p>
          <a:p>
            <a:pPr algn="ctr"/>
            <a:r>
              <a:rPr lang="ko-KR" altLang="en-US" sz="1600" b="1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파이썬을</a:t>
            </a:r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 쓰면서 막힌 부분을  </a:t>
            </a:r>
            <a:r>
              <a:rPr lang="en-US" altLang="ko-KR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R</a:t>
            </a:r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로 대처하였고</a:t>
            </a:r>
            <a:endParaRPr lang="en-US" altLang="ko-KR" sz="1600" b="1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한나" charset="-127"/>
              <a:ea typeface="배달의민족 한나" charset="-127"/>
            </a:endParaRPr>
          </a:p>
          <a:p>
            <a:pPr algn="ctr"/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과제 중에  데이터 가공에 많은 시간을</a:t>
            </a:r>
            <a:endParaRPr lang="en-US" altLang="ko-KR" sz="1600" b="1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한나" charset="-127"/>
              <a:ea typeface="배달의민족 한나" charset="-127"/>
            </a:endParaRPr>
          </a:p>
          <a:p>
            <a:pPr algn="ctr"/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보내서  </a:t>
            </a:r>
            <a:r>
              <a:rPr lang="ko-KR" altLang="en-US" sz="1600" b="1" spc="-15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파이썬의</a:t>
            </a:r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  유연한 활용을 위해</a:t>
            </a:r>
            <a:endParaRPr lang="en-US" altLang="ko-KR" sz="1600" b="1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한나" charset="-127"/>
              <a:ea typeface="배달의민족 한나" charset="-127"/>
            </a:endParaRPr>
          </a:p>
          <a:p>
            <a:pPr algn="ctr"/>
            <a:r>
              <a:rPr lang="ko-KR" altLang="en-US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한나" charset="-127"/>
                <a:ea typeface="배달의민족 한나" charset="-127"/>
              </a:rPr>
              <a:t>공부의 필요성</a:t>
            </a:r>
            <a:r>
              <a:rPr lang="ko-KR" altLang="en-US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을</a:t>
            </a:r>
            <a:r>
              <a:rPr lang="ko-KR" altLang="en-US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한나" charset="-127"/>
                <a:ea typeface="배달의민족 한나" charset="-127"/>
              </a:rPr>
              <a:t> </a:t>
            </a:r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느꼈습니다</a:t>
            </a:r>
            <a:r>
              <a:rPr lang="en-US" altLang="ko-KR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.</a:t>
            </a:r>
            <a:r>
              <a:rPr lang="ko-KR" altLang="en-US" sz="1600" b="1" spc="-15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latin typeface="배달의민족 한나" charset="-127"/>
                <a:ea typeface="배달의민족 한나" charset="-127"/>
              </a:rPr>
              <a:t> </a:t>
            </a:r>
            <a:endParaRPr lang="en-US" altLang="ko-KR" sz="1600" b="1" spc="-15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배달의민족 한나" charset="-127"/>
              <a:ea typeface="배달의민족 한나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94162">
            <a:off x="2237642" y="1305621"/>
            <a:ext cx="249004" cy="59760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81494">
            <a:off x="6403221" y="1363606"/>
            <a:ext cx="249004" cy="597608"/>
          </a:xfrm>
          <a:prstGeom prst="rect">
            <a:avLst/>
          </a:prstGeom>
        </p:spPr>
      </p:pic>
      <p:sp>
        <p:nvSpPr>
          <p:cNvPr id="12" name="타원 2"/>
          <p:cNvSpPr/>
          <p:nvPr/>
        </p:nvSpPr>
        <p:spPr>
          <a:xfrm rot="21194162">
            <a:off x="697846" y="1875942"/>
            <a:ext cx="3514574" cy="4220059"/>
          </a:xfrm>
          <a:custGeom>
            <a:avLst/>
            <a:gdLst>
              <a:gd name="connsiteX0" fmla="*/ 0 w 4814048"/>
              <a:gd name="connsiteY0" fmla="*/ 2160707 h 4321414"/>
              <a:gd name="connsiteX1" fmla="*/ 2407024 w 4814048"/>
              <a:gd name="connsiteY1" fmla="*/ 0 h 4321414"/>
              <a:gd name="connsiteX2" fmla="*/ 4814048 w 4814048"/>
              <a:gd name="connsiteY2" fmla="*/ 2160707 h 4321414"/>
              <a:gd name="connsiteX3" fmla="*/ 2407024 w 4814048"/>
              <a:gd name="connsiteY3" fmla="*/ 4321414 h 4321414"/>
              <a:gd name="connsiteX4" fmla="*/ 0 w 4814048"/>
              <a:gd name="connsiteY4" fmla="*/ 2160707 h 4321414"/>
              <a:gd name="connsiteX0" fmla="*/ 2362 w 4816410"/>
              <a:gd name="connsiteY0" fmla="*/ 2160707 h 4366238"/>
              <a:gd name="connsiteX1" fmla="*/ 2409386 w 4816410"/>
              <a:gd name="connsiteY1" fmla="*/ 0 h 4366238"/>
              <a:gd name="connsiteX2" fmla="*/ 4816410 w 4816410"/>
              <a:gd name="connsiteY2" fmla="*/ 2160707 h 4366238"/>
              <a:gd name="connsiteX3" fmla="*/ 2776939 w 4816410"/>
              <a:gd name="connsiteY3" fmla="*/ 4366238 h 4366238"/>
              <a:gd name="connsiteX4" fmla="*/ 2362 w 4816410"/>
              <a:gd name="connsiteY4" fmla="*/ 2160707 h 4366238"/>
              <a:gd name="connsiteX0" fmla="*/ 29018 w 4843066"/>
              <a:gd name="connsiteY0" fmla="*/ 2160707 h 4438896"/>
              <a:gd name="connsiteX1" fmla="*/ 2436042 w 4843066"/>
              <a:gd name="connsiteY1" fmla="*/ 0 h 4438896"/>
              <a:gd name="connsiteX2" fmla="*/ 4843066 w 4843066"/>
              <a:gd name="connsiteY2" fmla="*/ 2160707 h 4438896"/>
              <a:gd name="connsiteX3" fmla="*/ 2803595 w 4843066"/>
              <a:gd name="connsiteY3" fmla="*/ 4366238 h 4438896"/>
              <a:gd name="connsiteX4" fmla="*/ 1211143 w 4843066"/>
              <a:gd name="connsiteY4" fmla="*/ 3747672 h 4438896"/>
              <a:gd name="connsiteX5" fmla="*/ 29018 w 4843066"/>
              <a:gd name="connsiteY5" fmla="*/ 2160707 h 4438896"/>
              <a:gd name="connsiteX0" fmla="*/ 53068 w 4867116"/>
              <a:gd name="connsiteY0" fmla="*/ 2160707 h 4440329"/>
              <a:gd name="connsiteX1" fmla="*/ 2460092 w 4867116"/>
              <a:gd name="connsiteY1" fmla="*/ 0 h 4440329"/>
              <a:gd name="connsiteX2" fmla="*/ 4867116 w 4867116"/>
              <a:gd name="connsiteY2" fmla="*/ 2160707 h 4440329"/>
              <a:gd name="connsiteX3" fmla="*/ 2827645 w 4867116"/>
              <a:gd name="connsiteY3" fmla="*/ 4366238 h 4440329"/>
              <a:gd name="connsiteX4" fmla="*/ 957287 w 4867116"/>
              <a:gd name="connsiteY4" fmla="*/ 3756637 h 4440329"/>
              <a:gd name="connsiteX5" fmla="*/ 53068 w 4867116"/>
              <a:gd name="connsiteY5" fmla="*/ 2160707 h 4440329"/>
              <a:gd name="connsiteX0" fmla="*/ 53068 w 4867116"/>
              <a:gd name="connsiteY0" fmla="*/ 2160707 h 4337181"/>
              <a:gd name="connsiteX1" fmla="*/ 2460092 w 4867116"/>
              <a:gd name="connsiteY1" fmla="*/ 0 h 4337181"/>
              <a:gd name="connsiteX2" fmla="*/ 4867116 w 4867116"/>
              <a:gd name="connsiteY2" fmla="*/ 2160707 h 4337181"/>
              <a:gd name="connsiteX3" fmla="*/ 3571716 w 4867116"/>
              <a:gd name="connsiteY3" fmla="*/ 4249697 h 4337181"/>
              <a:gd name="connsiteX4" fmla="*/ 957287 w 4867116"/>
              <a:gd name="connsiteY4" fmla="*/ 3756637 h 4337181"/>
              <a:gd name="connsiteX5" fmla="*/ 53068 w 4867116"/>
              <a:gd name="connsiteY5" fmla="*/ 2160707 h 4337181"/>
              <a:gd name="connsiteX0" fmla="*/ 53068 w 4867116"/>
              <a:gd name="connsiteY0" fmla="*/ 2209814 h 4386288"/>
              <a:gd name="connsiteX1" fmla="*/ 885569 w 4867116"/>
              <a:gd name="connsiteY1" fmla="*/ 820497 h 4386288"/>
              <a:gd name="connsiteX2" fmla="*/ 2460092 w 4867116"/>
              <a:gd name="connsiteY2" fmla="*/ 49107 h 4386288"/>
              <a:gd name="connsiteX3" fmla="*/ 4867116 w 4867116"/>
              <a:gd name="connsiteY3" fmla="*/ 2209814 h 4386288"/>
              <a:gd name="connsiteX4" fmla="*/ 3571716 w 4867116"/>
              <a:gd name="connsiteY4" fmla="*/ 4298804 h 4386288"/>
              <a:gd name="connsiteX5" fmla="*/ 957287 w 4867116"/>
              <a:gd name="connsiteY5" fmla="*/ 3805744 h 4386288"/>
              <a:gd name="connsiteX6" fmla="*/ 53068 w 4867116"/>
              <a:gd name="connsiteY6" fmla="*/ 2209814 h 4386288"/>
              <a:gd name="connsiteX0" fmla="*/ 4724 w 4818772"/>
              <a:gd name="connsiteY0" fmla="*/ 2211852 h 4388326"/>
              <a:gd name="connsiteX1" fmla="*/ 640001 w 4818772"/>
              <a:gd name="connsiteY1" fmla="*/ 804605 h 4388326"/>
              <a:gd name="connsiteX2" fmla="*/ 2411748 w 4818772"/>
              <a:gd name="connsiteY2" fmla="*/ 51145 h 4388326"/>
              <a:gd name="connsiteX3" fmla="*/ 4818772 w 4818772"/>
              <a:gd name="connsiteY3" fmla="*/ 2211852 h 4388326"/>
              <a:gd name="connsiteX4" fmla="*/ 3523372 w 4818772"/>
              <a:gd name="connsiteY4" fmla="*/ 4300842 h 4388326"/>
              <a:gd name="connsiteX5" fmla="*/ 908943 w 4818772"/>
              <a:gd name="connsiteY5" fmla="*/ 3807782 h 4388326"/>
              <a:gd name="connsiteX6" fmla="*/ 4724 w 4818772"/>
              <a:gd name="connsiteY6" fmla="*/ 2211852 h 4388326"/>
              <a:gd name="connsiteX0" fmla="*/ 4724 w 4818772"/>
              <a:gd name="connsiteY0" fmla="*/ 2128349 h 4304823"/>
              <a:gd name="connsiteX1" fmla="*/ 640001 w 4818772"/>
              <a:gd name="connsiteY1" fmla="*/ 721102 h 4304823"/>
              <a:gd name="connsiteX2" fmla="*/ 3146854 w 4818772"/>
              <a:gd name="connsiteY2" fmla="*/ 57289 h 4304823"/>
              <a:gd name="connsiteX3" fmla="*/ 4818772 w 4818772"/>
              <a:gd name="connsiteY3" fmla="*/ 2128349 h 4304823"/>
              <a:gd name="connsiteX4" fmla="*/ 3523372 w 4818772"/>
              <a:gd name="connsiteY4" fmla="*/ 4217339 h 4304823"/>
              <a:gd name="connsiteX5" fmla="*/ 908943 w 4818772"/>
              <a:gd name="connsiteY5" fmla="*/ 3724279 h 4304823"/>
              <a:gd name="connsiteX6" fmla="*/ 4724 w 4818772"/>
              <a:gd name="connsiteY6" fmla="*/ 2128349 h 4304823"/>
              <a:gd name="connsiteX0" fmla="*/ 2718 w 4816766"/>
              <a:gd name="connsiteY0" fmla="*/ 2151168 h 4327642"/>
              <a:gd name="connsiteX1" fmla="*/ 691784 w 4816766"/>
              <a:gd name="connsiteY1" fmla="*/ 600486 h 4327642"/>
              <a:gd name="connsiteX2" fmla="*/ 3144848 w 4816766"/>
              <a:gd name="connsiteY2" fmla="*/ 80108 h 4327642"/>
              <a:gd name="connsiteX3" fmla="*/ 4816766 w 4816766"/>
              <a:gd name="connsiteY3" fmla="*/ 2151168 h 4327642"/>
              <a:gd name="connsiteX4" fmla="*/ 3521366 w 4816766"/>
              <a:gd name="connsiteY4" fmla="*/ 4240158 h 4327642"/>
              <a:gd name="connsiteX5" fmla="*/ 906937 w 4816766"/>
              <a:gd name="connsiteY5" fmla="*/ 3747098 h 4327642"/>
              <a:gd name="connsiteX6" fmla="*/ 2718 w 4816766"/>
              <a:gd name="connsiteY6" fmla="*/ 2151168 h 4327642"/>
              <a:gd name="connsiteX0" fmla="*/ 1142 w 4815190"/>
              <a:gd name="connsiteY0" fmla="*/ 2151168 h 4339214"/>
              <a:gd name="connsiteX1" fmla="*/ 690208 w 4815190"/>
              <a:gd name="connsiteY1" fmla="*/ 600486 h 4339214"/>
              <a:gd name="connsiteX2" fmla="*/ 3143272 w 4815190"/>
              <a:gd name="connsiteY2" fmla="*/ 80108 h 4339214"/>
              <a:gd name="connsiteX3" fmla="*/ 4815190 w 4815190"/>
              <a:gd name="connsiteY3" fmla="*/ 2151168 h 4339214"/>
              <a:gd name="connsiteX4" fmla="*/ 3519790 w 4815190"/>
              <a:gd name="connsiteY4" fmla="*/ 4240158 h 4339214"/>
              <a:gd name="connsiteX5" fmla="*/ 824679 w 4815190"/>
              <a:gd name="connsiteY5" fmla="*/ 3800886 h 4339214"/>
              <a:gd name="connsiteX6" fmla="*/ 1142 w 4815190"/>
              <a:gd name="connsiteY6" fmla="*/ 2151168 h 4339214"/>
              <a:gd name="connsiteX0" fmla="*/ 1142 w 4815190"/>
              <a:gd name="connsiteY0" fmla="*/ 2063727 h 4251773"/>
              <a:gd name="connsiteX1" fmla="*/ 690208 w 4815190"/>
              <a:gd name="connsiteY1" fmla="*/ 513045 h 4251773"/>
              <a:gd name="connsiteX2" fmla="*/ 3234712 w 4815190"/>
              <a:gd name="connsiteY2" fmla="*/ 94267 h 4251773"/>
              <a:gd name="connsiteX3" fmla="*/ 4815190 w 4815190"/>
              <a:gd name="connsiteY3" fmla="*/ 2063727 h 4251773"/>
              <a:gd name="connsiteX4" fmla="*/ 3519790 w 4815190"/>
              <a:gd name="connsiteY4" fmla="*/ 4152717 h 4251773"/>
              <a:gd name="connsiteX5" fmla="*/ 824679 w 4815190"/>
              <a:gd name="connsiteY5" fmla="*/ 3713445 h 4251773"/>
              <a:gd name="connsiteX6" fmla="*/ 1142 w 4815190"/>
              <a:gd name="connsiteY6" fmla="*/ 2063727 h 4251773"/>
              <a:gd name="connsiteX0" fmla="*/ 1142 w 4815190"/>
              <a:gd name="connsiteY0" fmla="*/ 2133358 h 4321404"/>
              <a:gd name="connsiteX1" fmla="*/ 690208 w 4815190"/>
              <a:gd name="connsiteY1" fmla="*/ 582676 h 4321404"/>
              <a:gd name="connsiteX2" fmla="*/ 3326152 w 4815190"/>
              <a:gd name="connsiteY2" fmla="*/ 82618 h 4321404"/>
              <a:gd name="connsiteX3" fmla="*/ 4815190 w 4815190"/>
              <a:gd name="connsiteY3" fmla="*/ 2133358 h 4321404"/>
              <a:gd name="connsiteX4" fmla="*/ 3519790 w 4815190"/>
              <a:gd name="connsiteY4" fmla="*/ 4222348 h 4321404"/>
              <a:gd name="connsiteX5" fmla="*/ 824679 w 4815190"/>
              <a:gd name="connsiteY5" fmla="*/ 3783076 h 4321404"/>
              <a:gd name="connsiteX6" fmla="*/ 1142 w 4815190"/>
              <a:gd name="connsiteY6" fmla="*/ 2133358 h 4321404"/>
              <a:gd name="connsiteX0" fmla="*/ 643 w 4814691"/>
              <a:gd name="connsiteY0" fmla="*/ 2148401 h 4336447"/>
              <a:gd name="connsiteX1" fmla="*/ 720189 w 4814691"/>
              <a:gd name="connsiteY1" fmla="*/ 526599 h 4336447"/>
              <a:gd name="connsiteX2" fmla="*/ 3325653 w 4814691"/>
              <a:gd name="connsiteY2" fmla="*/ 97661 h 4336447"/>
              <a:gd name="connsiteX3" fmla="*/ 4814691 w 4814691"/>
              <a:gd name="connsiteY3" fmla="*/ 2148401 h 4336447"/>
              <a:gd name="connsiteX4" fmla="*/ 3519291 w 4814691"/>
              <a:gd name="connsiteY4" fmla="*/ 4237391 h 4336447"/>
              <a:gd name="connsiteX5" fmla="*/ 824180 w 4814691"/>
              <a:gd name="connsiteY5" fmla="*/ 3798119 h 4336447"/>
              <a:gd name="connsiteX6" fmla="*/ 643 w 4814691"/>
              <a:gd name="connsiteY6" fmla="*/ 2148401 h 4336447"/>
              <a:gd name="connsiteX0" fmla="*/ 1291 w 4815339"/>
              <a:gd name="connsiteY0" fmla="*/ 2148401 h 4336447"/>
              <a:gd name="connsiteX1" fmla="*/ 720837 w 4815339"/>
              <a:gd name="connsiteY1" fmla="*/ 526599 h 4336447"/>
              <a:gd name="connsiteX2" fmla="*/ 3326301 w 4815339"/>
              <a:gd name="connsiteY2" fmla="*/ 97661 h 4336447"/>
              <a:gd name="connsiteX3" fmla="*/ 4815339 w 4815339"/>
              <a:gd name="connsiteY3" fmla="*/ 2148401 h 4336447"/>
              <a:gd name="connsiteX4" fmla="*/ 3519939 w 4815339"/>
              <a:gd name="connsiteY4" fmla="*/ 4237391 h 4336447"/>
              <a:gd name="connsiteX5" fmla="*/ 824828 w 4815339"/>
              <a:gd name="connsiteY5" fmla="*/ 3798119 h 4336447"/>
              <a:gd name="connsiteX6" fmla="*/ 1291 w 4815339"/>
              <a:gd name="connsiteY6" fmla="*/ 2148401 h 4336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5339" h="4336447">
                <a:moveTo>
                  <a:pt x="1291" y="2148401"/>
                </a:moveTo>
                <a:cubicBezTo>
                  <a:pt x="-16041" y="1603148"/>
                  <a:pt x="136786" y="907037"/>
                  <a:pt x="720837" y="526599"/>
                </a:cubicBezTo>
                <a:cubicBezTo>
                  <a:pt x="1122008" y="166481"/>
                  <a:pt x="2643884" y="-172639"/>
                  <a:pt x="3326301" y="97661"/>
                </a:cubicBezTo>
                <a:cubicBezTo>
                  <a:pt x="4008718" y="367961"/>
                  <a:pt x="4815339" y="955075"/>
                  <a:pt x="4815339" y="2148401"/>
                </a:cubicBezTo>
                <a:cubicBezTo>
                  <a:pt x="4815339" y="3341727"/>
                  <a:pt x="4185024" y="3962438"/>
                  <a:pt x="3519939" y="4237391"/>
                </a:cubicBezTo>
                <a:cubicBezTo>
                  <a:pt x="2854854" y="4512344"/>
                  <a:pt x="1287257" y="4165707"/>
                  <a:pt x="824828" y="3798119"/>
                </a:cubicBezTo>
                <a:cubicBezTo>
                  <a:pt x="362399" y="3430531"/>
                  <a:pt x="18623" y="2693654"/>
                  <a:pt x="1291" y="2148401"/>
                </a:cubicBezTo>
                <a:close/>
              </a:path>
            </a:pathLst>
          </a:custGeom>
          <a:noFill/>
          <a:ln>
            <a:solidFill>
              <a:srgbClr val="3B1E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2"/>
          <p:cNvSpPr/>
          <p:nvPr/>
        </p:nvSpPr>
        <p:spPr>
          <a:xfrm rot="281494">
            <a:off x="4850913" y="1879527"/>
            <a:ext cx="3485161" cy="4201022"/>
          </a:xfrm>
          <a:custGeom>
            <a:avLst/>
            <a:gdLst>
              <a:gd name="connsiteX0" fmla="*/ 0 w 4814048"/>
              <a:gd name="connsiteY0" fmla="*/ 2160707 h 4321414"/>
              <a:gd name="connsiteX1" fmla="*/ 2407024 w 4814048"/>
              <a:gd name="connsiteY1" fmla="*/ 0 h 4321414"/>
              <a:gd name="connsiteX2" fmla="*/ 4814048 w 4814048"/>
              <a:gd name="connsiteY2" fmla="*/ 2160707 h 4321414"/>
              <a:gd name="connsiteX3" fmla="*/ 2407024 w 4814048"/>
              <a:gd name="connsiteY3" fmla="*/ 4321414 h 4321414"/>
              <a:gd name="connsiteX4" fmla="*/ 0 w 4814048"/>
              <a:gd name="connsiteY4" fmla="*/ 2160707 h 4321414"/>
              <a:gd name="connsiteX0" fmla="*/ 2362 w 4816410"/>
              <a:gd name="connsiteY0" fmla="*/ 2160707 h 4366238"/>
              <a:gd name="connsiteX1" fmla="*/ 2409386 w 4816410"/>
              <a:gd name="connsiteY1" fmla="*/ 0 h 4366238"/>
              <a:gd name="connsiteX2" fmla="*/ 4816410 w 4816410"/>
              <a:gd name="connsiteY2" fmla="*/ 2160707 h 4366238"/>
              <a:gd name="connsiteX3" fmla="*/ 2776939 w 4816410"/>
              <a:gd name="connsiteY3" fmla="*/ 4366238 h 4366238"/>
              <a:gd name="connsiteX4" fmla="*/ 2362 w 4816410"/>
              <a:gd name="connsiteY4" fmla="*/ 2160707 h 4366238"/>
              <a:gd name="connsiteX0" fmla="*/ 29018 w 4843066"/>
              <a:gd name="connsiteY0" fmla="*/ 2160707 h 4438896"/>
              <a:gd name="connsiteX1" fmla="*/ 2436042 w 4843066"/>
              <a:gd name="connsiteY1" fmla="*/ 0 h 4438896"/>
              <a:gd name="connsiteX2" fmla="*/ 4843066 w 4843066"/>
              <a:gd name="connsiteY2" fmla="*/ 2160707 h 4438896"/>
              <a:gd name="connsiteX3" fmla="*/ 2803595 w 4843066"/>
              <a:gd name="connsiteY3" fmla="*/ 4366238 h 4438896"/>
              <a:gd name="connsiteX4" fmla="*/ 1211143 w 4843066"/>
              <a:gd name="connsiteY4" fmla="*/ 3747672 h 4438896"/>
              <a:gd name="connsiteX5" fmla="*/ 29018 w 4843066"/>
              <a:gd name="connsiteY5" fmla="*/ 2160707 h 4438896"/>
              <a:gd name="connsiteX0" fmla="*/ 53068 w 4867116"/>
              <a:gd name="connsiteY0" fmla="*/ 2160707 h 4440329"/>
              <a:gd name="connsiteX1" fmla="*/ 2460092 w 4867116"/>
              <a:gd name="connsiteY1" fmla="*/ 0 h 4440329"/>
              <a:gd name="connsiteX2" fmla="*/ 4867116 w 4867116"/>
              <a:gd name="connsiteY2" fmla="*/ 2160707 h 4440329"/>
              <a:gd name="connsiteX3" fmla="*/ 2827645 w 4867116"/>
              <a:gd name="connsiteY3" fmla="*/ 4366238 h 4440329"/>
              <a:gd name="connsiteX4" fmla="*/ 957287 w 4867116"/>
              <a:gd name="connsiteY4" fmla="*/ 3756637 h 4440329"/>
              <a:gd name="connsiteX5" fmla="*/ 53068 w 4867116"/>
              <a:gd name="connsiteY5" fmla="*/ 2160707 h 4440329"/>
              <a:gd name="connsiteX0" fmla="*/ 53068 w 4867116"/>
              <a:gd name="connsiteY0" fmla="*/ 2160707 h 4337181"/>
              <a:gd name="connsiteX1" fmla="*/ 2460092 w 4867116"/>
              <a:gd name="connsiteY1" fmla="*/ 0 h 4337181"/>
              <a:gd name="connsiteX2" fmla="*/ 4867116 w 4867116"/>
              <a:gd name="connsiteY2" fmla="*/ 2160707 h 4337181"/>
              <a:gd name="connsiteX3" fmla="*/ 3571716 w 4867116"/>
              <a:gd name="connsiteY3" fmla="*/ 4249697 h 4337181"/>
              <a:gd name="connsiteX4" fmla="*/ 957287 w 4867116"/>
              <a:gd name="connsiteY4" fmla="*/ 3756637 h 4337181"/>
              <a:gd name="connsiteX5" fmla="*/ 53068 w 4867116"/>
              <a:gd name="connsiteY5" fmla="*/ 2160707 h 4337181"/>
              <a:gd name="connsiteX0" fmla="*/ 53068 w 4867116"/>
              <a:gd name="connsiteY0" fmla="*/ 2209814 h 4386288"/>
              <a:gd name="connsiteX1" fmla="*/ 885569 w 4867116"/>
              <a:gd name="connsiteY1" fmla="*/ 820497 h 4386288"/>
              <a:gd name="connsiteX2" fmla="*/ 2460092 w 4867116"/>
              <a:gd name="connsiteY2" fmla="*/ 49107 h 4386288"/>
              <a:gd name="connsiteX3" fmla="*/ 4867116 w 4867116"/>
              <a:gd name="connsiteY3" fmla="*/ 2209814 h 4386288"/>
              <a:gd name="connsiteX4" fmla="*/ 3571716 w 4867116"/>
              <a:gd name="connsiteY4" fmla="*/ 4298804 h 4386288"/>
              <a:gd name="connsiteX5" fmla="*/ 957287 w 4867116"/>
              <a:gd name="connsiteY5" fmla="*/ 3805744 h 4386288"/>
              <a:gd name="connsiteX6" fmla="*/ 53068 w 4867116"/>
              <a:gd name="connsiteY6" fmla="*/ 2209814 h 4386288"/>
              <a:gd name="connsiteX0" fmla="*/ 4724 w 4818772"/>
              <a:gd name="connsiteY0" fmla="*/ 2211852 h 4388326"/>
              <a:gd name="connsiteX1" fmla="*/ 640001 w 4818772"/>
              <a:gd name="connsiteY1" fmla="*/ 804605 h 4388326"/>
              <a:gd name="connsiteX2" fmla="*/ 2411748 w 4818772"/>
              <a:gd name="connsiteY2" fmla="*/ 51145 h 4388326"/>
              <a:gd name="connsiteX3" fmla="*/ 4818772 w 4818772"/>
              <a:gd name="connsiteY3" fmla="*/ 2211852 h 4388326"/>
              <a:gd name="connsiteX4" fmla="*/ 3523372 w 4818772"/>
              <a:gd name="connsiteY4" fmla="*/ 4300842 h 4388326"/>
              <a:gd name="connsiteX5" fmla="*/ 908943 w 4818772"/>
              <a:gd name="connsiteY5" fmla="*/ 3807782 h 4388326"/>
              <a:gd name="connsiteX6" fmla="*/ 4724 w 4818772"/>
              <a:gd name="connsiteY6" fmla="*/ 2211852 h 4388326"/>
              <a:gd name="connsiteX0" fmla="*/ 4724 w 4818772"/>
              <a:gd name="connsiteY0" fmla="*/ 2128349 h 4304823"/>
              <a:gd name="connsiteX1" fmla="*/ 640001 w 4818772"/>
              <a:gd name="connsiteY1" fmla="*/ 721102 h 4304823"/>
              <a:gd name="connsiteX2" fmla="*/ 3146854 w 4818772"/>
              <a:gd name="connsiteY2" fmla="*/ 57289 h 4304823"/>
              <a:gd name="connsiteX3" fmla="*/ 4818772 w 4818772"/>
              <a:gd name="connsiteY3" fmla="*/ 2128349 h 4304823"/>
              <a:gd name="connsiteX4" fmla="*/ 3523372 w 4818772"/>
              <a:gd name="connsiteY4" fmla="*/ 4217339 h 4304823"/>
              <a:gd name="connsiteX5" fmla="*/ 908943 w 4818772"/>
              <a:gd name="connsiteY5" fmla="*/ 3724279 h 4304823"/>
              <a:gd name="connsiteX6" fmla="*/ 4724 w 4818772"/>
              <a:gd name="connsiteY6" fmla="*/ 2128349 h 4304823"/>
              <a:gd name="connsiteX0" fmla="*/ 2718 w 4816766"/>
              <a:gd name="connsiteY0" fmla="*/ 2151168 h 4327642"/>
              <a:gd name="connsiteX1" fmla="*/ 691784 w 4816766"/>
              <a:gd name="connsiteY1" fmla="*/ 600486 h 4327642"/>
              <a:gd name="connsiteX2" fmla="*/ 3144848 w 4816766"/>
              <a:gd name="connsiteY2" fmla="*/ 80108 h 4327642"/>
              <a:gd name="connsiteX3" fmla="*/ 4816766 w 4816766"/>
              <a:gd name="connsiteY3" fmla="*/ 2151168 h 4327642"/>
              <a:gd name="connsiteX4" fmla="*/ 3521366 w 4816766"/>
              <a:gd name="connsiteY4" fmla="*/ 4240158 h 4327642"/>
              <a:gd name="connsiteX5" fmla="*/ 906937 w 4816766"/>
              <a:gd name="connsiteY5" fmla="*/ 3747098 h 4327642"/>
              <a:gd name="connsiteX6" fmla="*/ 2718 w 4816766"/>
              <a:gd name="connsiteY6" fmla="*/ 2151168 h 4327642"/>
              <a:gd name="connsiteX0" fmla="*/ 1142 w 4815190"/>
              <a:gd name="connsiteY0" fmla="*/ 2151168 h 4339214"/>
              <a:gd name="connsiteX1" fmla="*/ 690208 w 4815190"/>
              <a:gd name="connsiteY1" fmla="*/ 600486 h 4339214"/>
              <a:gd name="connsiteX2" fmla="*/ 3143272 w 4815190"/>
              <a:gd name="connsiteY2" fmla="*/ 80108 h 4339214"/>
              <a:gd name="connsiteX3" fmla="*/ 4815190 w 4815190"/>
              <a:gd name="connsiteY3" fmla="*/ 2151168 h 4339214"/>
              <a:gd name="connsiteX4" fmla="*/ 3519790 w 4815190"/>
              <a:gd name="connsiteY4" fmla="*/ 4240158 h 4339214"/>
              <a:gd name="connsiteX5" fmla="*/ 824679 w 4815190"/>
              <a:gd name="connsiteY5" fmla="*/ 3800886 h 4339214"/>
              <a:gd name="connsiteX6" fmla="*/ 1142 w 4815190"/>
              <a:gd name="connsiteY6" fmla="*/ 2151168 h 4339214"/>
              <a:gd name="connsiteX0" fmla="*/ 1142 w 4815190"/>
              <a:gd name="connsiteY0" fmla="*/ 2021799 h 4209845"/>
              <a:gd name="connsiteX1" fmla="*/ 690208 w 4815190"/>
              <a:gd name="connsiteY1" fmla="*/ 471117 h 4209845"/>
              <a:gd name="connsiteX2" fmla="*/ 3448072 w 4815190"/>
              <a:gd name="connsiteY2" fmla="*/ 103139 h 4209845"/>
              <a:gd name="connsiteX3" fmla="*/ 4815190 w 4815190"/>
              <a:gd name="connsiteY3" fmla="*/ 2021799 h 4209845"/>
              <a:gd name="connsiteX4" fmla="*/ 3519790 w 4815190"/>
              <a:gd name="connsiteY4" fmla="*/ 4110789 h 4209845"/>
              <a:gd name="connsiteX5" fmla="*/ 824679 w 4815190"/>
              <a:gd name="connsiteY5" fmla="*/ 3671517 h 4209845"/>
              <a:gd name="connsiteX6" fmla="*/ 1142 w 4815190"/>
              <a:gd name="connsiteY6" fmla="*/ 2021799 h 4209845"/>
              <a:gd name="connsiteX0" fmla="*/ 1142 w 4815190"/>
              <a:gd name="connsiteY0" fmla="*/ 1919239 h 4107285"/>
              <a:gd name="connsiteX1" fmla="*/ 690208 w 4815190"/>
              <a:gd name="connsiteY1" fmla="*/ 368557 h 4107285"/>
              <a:gd name="connsiteX2" fmla="*/ 3448072 w 4815190"/>
              <a:gd name="connsiteY2" fmla="*/ 579 h 4107285"/>
              <a:gd name="connsiteX3" fmla="*/ 4815190 w 4815190"/>
              <a:gd name="connsiteY3" fmla="*/ 1919239 h 4107285"/>
              <a:gd name="connsiteX4" fmla="*/ 3519790 w 4815190"/>
              <a:gd name="connsiteY4" fmla="*/ 4008229 h 4107285"/>
              <a:gd name="connsiteX5" fmla="*/ 824679 w 4815190"/>
              <a:gd name="connsiteY5" fmla="*/ 3568957 h 4107285"/>
              <a:gd name="connsiteX6" fmla="*/ 1142 w 4815190"/>
              <a:gd name="connsiteY6" fmla="*/ 1919239 h 4107285"/>
              <a:gd name="connsiteX0" fmla="*/ 1142 w 4815190"/>
              <a:gd name="connsiteY0" fmla="*/ 2091458 h 4279504"/>
              <a:gd name="connsiteX1" fmla="*/ 690208 w 4815190"/>
              <a:gd name="connsiteY1" fmla="*/ 540776 h 4279504"/>
              <a:gd name="connsiteX2" fmla="*/ 3214392 w 4815190"/>
              <a:gd name="connsiteY2" fmla="*/ 78 h 4279504"/>
              <a:gd name="connsiteX3" fmla="*/ 4815190 w 4815190"/>
              <a:gd name="connsiteY3" fmla="*/ 2091458 h 4279504"/>
              <a:gd name="connsiteX4" fmla="*/ 3519790 w 4815190"/>
              <a:gd name="connsiteY4" fmla="*/ 4180448 h 4279504"/>
              <a:gd name="connsiteX5" fmla="*/ 824679 w 4815190"/>
              <a:gd name="connsiteY5" fmla="*/ 3741176 h 4279504"/>
              <a:gd name="connsiteX6" fmla="*/ 1142 w 4815190"/>
              <a:gd name="connsiteY6" fmla="*/ 2091458 h 4279504"/>
              <a:gd name="connsiteX0" fmla="*/ 1142 w 4815190"/>
              <a:gd name="connsiteY0" fmla="*/ 2165136 h 4353182"/>
              <a:gd name="connsiteX1" fmla="*/ 690208 w 4815190"/>
              <a:gd name="connsiteY1" fmla="*/ 614454 h 4353182"/>
              <a:gd name="connsiteX2" fmla="*/ 3214392 w 4815190"/>
              <a:gd name="connsiteY2" fmla="*/ 73756 h 4353182"/>
              <a:gd name="connsiteX3" fmla="*/ 4815190 w 4815190"/>
              <a:gd name="connsiteY3" fmla="*/ 2165136 h 4353182"/>
              <a:gd name="connsiteX4" fmla="*/ 3519790 w 4815190"/>
              <a:gd name="connsiteY4" fmla="*/ 4254126 h 4353182"/>
              <a:gd name="connsiteX5" fmla="*/ 824679 w 4815190"/>
              <a:gd name="connsiteY5" fmla="*/ 3814854 h 4353182"/>
              <a:gd name="connsiteX6" fmla="*/ 1142 w 4815190"/>
              <a:gd name="connsiteY6" fmla="*/ 2165136 h 4353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5190" h="4353182">
                <a:moveTo>
                  <a:pt x="1142" y="2165136"/>
                </a:moveTo>
                <a:cubicBezTo>
                  <a:pt x="-21270" y="1631736"/>
                  <a:pt x="289037" y="974572"/>
                  <a:pt x="690208" y="614454"/>
                </a:cubicBezTo>
                <a:cubicBezTo>
                  <a:pt x="1091379" y="254336"/>
                  <a:pt x="2598015" y="-174531"/>
                  <a:pt x="3214392" y="73756"/>
                </a:cubicBezTo>
                <a:cubicBezTo>
                  <a:pt x="3830769" y="322043"/>
                  <a:pt x="4815190" y="971810"/>
                  <a:pt x="4815190" y="2165136"/>
                </a:cubicBezTo>
                <a:cubicBezTo>
                  <a:pt x="4815190" y="3358462"/>
                  <a:pt x="4184875" y="3979173"/>
                  <a:pt x="3519790" y="4254126"/>
                </a:cubicBezTo>
                <a:cubicBezTo>
                  <a:pt x="2854705" y="4529079"/>
                  <a:pt x="1287108" y="4182442"/>
                  <a:pt x="824679" y="3814854"/>
                </a:cubicBezTo>
                <a:cubicBezTo>
                  <a:pt x="362250" y="3447266"/>
                  <a:pt x="23554" y="2698536"/>
                  <a:pt x="1142" y="2165136"/>
                </a:cubicBezTo>
                <a:close/>
              </a:path>
            </a:pathLst>
          </a:custGeom>
          <a:noFill/>
          <a:ln>
            <a:solidFill>
              <a:srgbClr val="3B1E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 rot="21194162">
            <a:off x="1060445" y="2486626"/>
            <a:ext cx="2364186" cy="425604"/>
            <a:chOff x="1470552" y="2462871"/>
            <a:chExt cx="3658547" cy="415663"/>
          </a:xfrm>
        </p:grpSpPr>
        <p:sp>
          <p:nvSpPr>
            <p:cNvPr id="15" name="직사각형 14"/>
            <p:cNvSpPr/>
            <p:nvPr/>
          </p:nvSpPr>
          <p:spPr>
            <a:xfrm>
              <a:off x="1470552" y="2462871"/>
              <a:ext cx="3658547" cy="415663"/>
            </a:xfrm>
            <a:prstGeom prst="rect">
              <a:avLst/>
            </a:prstGeom>
            <a:solidFill>
              <a:srgbClr val="3B1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636016" y="2486038"/>
              <a:ext cx="1327631" cy="330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" charset="-127"/>
                  <a:ea typeface="배달의민족 한나" charset="-127"/>
                </a:rPr>
                <a:t>배           움</a:t>
              </a:r>
              <a:endParaRPr lang="ko-KR" altLang="en-US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" charset="-127"/>
                <a:ea typeface="배달의민족 한나" charset="-127"/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 rot="266653">
            <a:off x="5507246" y="2552397"/>
            <a:ext cx="2364186" cy="425604"/>
            <a:chOff x="1470552" y="2462871"/>
            <a:chExt cx="3658547" cy="415663"/>
          </a:xfrm>
        </p:grpSpPr>
        <p:sp>
          <p:nvSpPr>
            <p:cNvPr id="18" name="직사각형 17"/>
            <p:cNvSpPr/>
            <p:nvPr/>
          </p:nvSpPr>
          <p:spPr>
            <a:xfrm>
              <a:off x="1470552" y="2462871"/>
              <a:ext cx="3658547" cy="415663"/>
            </a:xfrm>
            <a:prstGeom prst="rect">
              <a:avLst/>
            </a:prstGeom>
            <a:solidFill>
              <a:srgbClr val="3B1E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588883" y="2486036"/>
              <a:ext cx="1421894" cy="3306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600" b="1" spc="-15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한나" charset="-127"/>
                  <a:ea typeface="배달의민족 한나" charset="-127"/>
                </a:rPr>
                <a:t>반             성</a:t>
              </a:r>
              <a:endParaRPr lang="ko-KR" altLang="en-US" sz="1600" b="1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한나" charset="-127"/>
                <a:ea typeface="배달의민족 한나" charset="-127"/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75820">
            <a:off x="6966038" y="2078880"/>
            <a:ext cx="562500" cy="5400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265360">
            <a:off x="2609525" y="1895580"/>
            <a:ext cx="562500" cy="5400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89233">
            <a:off x="2016582" y="1955491"/>
            <a:ext cx="562500" cy="540000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41964">
            <a:off x="6421504" y="2015437"/>
            <a:ext cx="5625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84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57">
            <a:extLst>
              <a:ext uri="{FF2B5EF4-FFF2-40B4-BE49-F238E27FC236}">
                <a16:creationId xmlns:a16="http://schemas.microsoft.com/office/drawing/2014/main" xmlns="" id="{65F34E94-3EC1-4551-9040-25FF5E5D10B9}"/>
              </a:ext>
            </a:extLst>
          </p:cNvPr>
          <p:cNvSpPr/>
          <p:nvPr/>
        </p:nvSpPr>
        <p:spPr>
          <a:xfrm>
            <a:off x="611560" y="1172411"/>
            <a:ext cx="4528828" cy="5153939"/>
          </a:xfrm>
          <a:custGeom>
            <a:avLst/>
            <a:gdLst>
              <a:gd name="connsiteX0" fmla="*/ 0 w 6038437"/>
              <a:gd name="connsiteY0" fmla="*/ 0 h 6871919"/>
              <a:gd name="connsiteX1" fmla="*/ 5193815 w 6038437"/>
              <a:gd name="connsiteY1" fmla="*/ 0 h 6871919"/>
              <a:gd name="connsiteX2" fmla="*/ 5260395 w 6038437"/>
              <a:gd name="connsiteY2" fmla="*/ 117291 h 6871919"/>
              <a:gd name="connsiteX3" fmla="*/ 6038437 w 6038437"/>
              <a:gd name="connsiteY3" fmla="*/ 3178496 h 6871919"/>
              <a:gd name="connsiteX4" fmla="*/ 5020752 w 6038437"/>
              <a:gd name="connsiteY4" fmla="*/ 6644964 h 6871919"/>
              <a:gd name="connsiteX5" fmla="*/ 4868420 w 6038437"/>
              <a:gd name="connsiteY5" fmla="*/ 6871919 h 6871919"/>
              <a:gd name="connsiteX6" fmla="*/ 0 w 6038437"/>
              <a:gd name="connsiteY6" fmla="*/ 6871919 h 6871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8437" h="6871919">
                <a:moveTo>
                  <a:pt x="0" y="0"/>
                </a:moveTo>
                <a:lnTo>
                  <a:pt x="5193815" y="0"/>
                </a:lnTo>
                <a:lnTo>
                  <a:pt x="5260395" y="117291"/>
                </a:lnTo>
                <a:cubicBezTo>
                  <a:pt x="5757198" y="1031414"/>
                  <a:pt x="6038437" y="2073069"/>
                  <a:pt x="6038437" y="3178496"/>
                </a:cubicBezTo>
                <a:cubicBezTo>
                  <a:pt x="6038437" y="4450889"/>
                  <a:pt x="5665823" y="5638789"/>
                  <a:pt x="5020752" y="6644964"/>
                </a:cubicBezTo>
                <a:lnTo>
                  <a:pt x="4868420" y="6871919"/>
                </a:lnTo>
                <a:lnTo>
                  <a:pt x="0" y="6871919"/>
                </a:lnTo>
                <a:close/>
              </a:path>
            </a:pathLst>
          </a:custGeom>
          <a:solidFill>
            <a:schemeClr val="bg1">
              <a:alpha val="11000"/>
            </a:schemeClr>
          </a:solidFill>
          <a:ln>
            <a:noFill/>
          </a:ln>
          <a:effectLst>
            <a:outerShdw dist="12700" algn="l" rotWithShape="0">
              <a:schemeClr val="tx1">
                <a:lumMod val="50000"/>
                <a:lumOff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088506E6-0CFA-4C33-91C6-ECF16F9A3D92}"/>
              </a:ext>
            </a:extLst>
          </p:cNvPr>
          <p:cNvGrpSpPr/>
          <p:nvPr/>
        </p:nvGrpSpPr>
        <p:grpSpPr>
          <a:xfrm>
            <a:off x="964642" y="2630071"/>
            <a:ext cx="2069559" cy="2069560"/>
            <a:chOff x="104896" y="1487384"/>
            <a:chExt cx="4260605" cy="4260605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xmlns="" id="{B50F0FD5-982F-45A8-AF7F-F03A9D226C2D}"/>
                </a:ext>
              </a:extLst>
            </p:cNvPr>
            <p:cNvSpPr/>
            <p:nvPr/>
          </p:nvSpPr>
          <p:spPr>
            <a:xfrm>
              <a:off x="642584" y="2025072"/>
              <a:ext cx="3185229" cy="318522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altLang="ko-KR" sz="600" dirty="0">
                <a:solidFill>
                  <a:prstClr val="white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7E962180-F001-4C6B-91E0-DE1E1DE15327}"/>
                </a:ext>
              </a:extLst>
            </p:cNvPr>
            <p:cNvSpPr/>
            <p:nvPr/>
          </p:nvSpPr>
          <p:spPr>
            <a:xfrm>
              <a:off x="561230" y="3244012"/>
              <a:ext cx="3185230" cy="76971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1400" b="1" i="1" dirty="0">
                  <a:solidFill>
                    <a:prstClr val="white"/>
                  </a:solidFill>
                </a:rPr>
                <a:t>PRESENTATION</a:t>
              </a:r>
            </a:p>
          </p:txBody>
        </p:sp>
        <p:sp>
          <p:nvSpPr>
            <p:cNvPr id="9" name="원호 8">
              <a:extLst>
                <a:ext uri="{FF2B5EF4-FFF2-40B4-BE49-F238E27FC236}">
                  <a16:creationId xmlns:a16="http://schemas.microsoft.com/office/drawing/2014/main" xmlns="" id="{28F1DD0B-072E-4664-80D3-63550246E57F}"/>
                </a:ext>
              </a:extLst>
            </p:cNvPr>
            <p:cNvSpPr/>
            <p:nvPr/>
          </p:nvSpPr>
          <p:spPr>
            <a:xfrm>
              <a:off x="104896" y="1487384"/>
              <a:ext cx="4260605" cy="4260605"/>
            </a:xfrm>
            <a:prstGeom prst="arc">
              <a:avLst>
                <a:gd name="adj1" fmla="val 14612488"/>
                <a:gd name="adj2" fmla="val 8273002"/>
              </a:avLst>
            </a:prstGeom>
            <a:ln w="9525">
              <a:solidFill>
                <a:schemeClr val="bg1">
                  <a:lumMod val="75000"/>
                </a:schemeClr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5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BACBEAA2-90B0-4372-8E1F-4BD0C4FB3E81}"/>
              </a:ext>
            </a:extLst>
          </p:cNvPr>
          <p:cNvGrpSpPr/>
          <p:nvPr/>
        </p:nvGrpSpPr>
        <p:grpSpPr>
          <a:xfrm>
            <a:off x="4716016" y="4653136"/>
            <a:ext cx="405441" cy="405441"/>
            <a:chOff x="6518667" y="2662022"/>
            <a:chExt cx="693961" cy="693961"/>
          </a:xfrm>
        </p:grpSpPr>
        <p:sp>
          <p:nvSpPr>
            <p:cNvPr id="11" name="타원 10">
              <a:extLst>
                <a:ext uri="{FF2B5EF4-FFF2-40B4-BE49-F238E27FC236}">
                  <a16:creationId xmlns:a16="http://schemas.microsoft.com/office/drawing/2014/main" xmlns="" id="{30156F05-562B-4096-BC18-C7E6A3EA5354}"/>
                </a:ext>
              </a:extLst>
            </p:cNvPr>
            <p:cNvSpPr/>
            <p:nvPr/>
          </p:nvSpPr>
          <p:spPr>
            <a:xfrm flipH="1">
              <a:off x="6518667" y="2662022"/>
              <a:ext cx="693961" cy="69396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75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자유형 22">
              <a:extLst>
                <a:ext uri="{FF2B5EF4-FFF2-40B4-BE49-F238E27FC236}">
                  <a16:creationId xmlns:a16="http://schemas.microsoft.com/office/drawing/2014/main" xmlns="" id="{409501FE-F57A-4CE9-B749-56D9C5EBC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7367" y="2896735"/>
              <a:ext cx="256556" cy="224536"/>
            </a:xfrm>
            <a:custGeom>
              <a:avLst/>
              <a:gdLst>
                <a:gd name="connsiteX0" fmla="*/ 149021 w 448462"/>
                <a:gd name="connsiteY0" fmla="*/ 328125 h 392491"/>
                <a:gd name="connsiteX1" fmla="*/ 210588 w 448462"/>
                <a:gd name="connsiteY1" fmla="*/ 357224 h 392491"/>
                <a:gd name="connsiteX2" fmla="*/ 160375 w 448462"/>
                <a:gd name="connsiteY2" fmla="*/ 391211 h 392491"/>
                <a:gd name="connsiteX3" fmla="*/ 158502 w 448462"/>
                <a:gd name="connsiteY3" fmla="*/ 392025 h 392491"/>
                <a:gd name="connsiteX4" fmla="*/ 156629 w 448462"/>
                <a:gd name="connsiteY4" fmla="*/ 392491 h 392491"/>
                <a:gd name="connsiteX5" fmla="*/ 154757 w 448462"/>
                <a:gd name="connsiteY5" fmla="*/ 392375 h 392491"/>
                <a:gd name="connsiteX6" fmla="*/ 153001 w 448462"/>
                <a:gd name="connsiteY6" fmla="*/ 391676 h 392491"/>
                <a:gd name="connsiteX7" fmla="*/ 151362 w 448462"/>
                <a:gd name="connsiteY7" fmla="*/ 390396 h 392491"/>
                <a:gd name="connsiteX8" fmla="*/ 150075 w 448462"/>
                <a:gd name="connsiteY8" fmla="*/ 388883 h 392491"/>
                <a:gd name="connsiteX9" fmla="*/ 149255 w 448462"/>
                <a:gd name="connsiteY9" fmla="*/ 387137 h 392491"/>
                <a:gd name="connsiteX10" fmla="*/ 149021 w 448462"/>
                <a:gd name="connsiteY10" fmla="*/ 385158 h 392491"/>
                <a:gd name="connsiteX11" fmla="*/ 441235 w 448462"/>
                <a:gd name="connsiteY11" fmla="*/ 0 h 392491"/>
                <a:gd name="connsiteX12" fmla="*/ 442983 w 448462"/>
                <a:gd name="connsiteY12" fmla="*/ 233 h 392491"/>
                <a:gd name="connsiteX13" fmla="*/ 444615 w 448462"/>
                <a:gd name="connsiteY13" fmla="*/ 816 h 392491"/>
                <a:gd name="connsiteX14" fmla="*/ 446131 w 448462"/>
                <a:gd name="connsiteY14" fmla="*/ 1866 h 392491"/>
                <a:gd name="connsiteX15" fmla="*/ 447530 w 448462"/>
                <a:gd name="connsiteY15" fmla="*/ 3615 h 392491"/>
                <a:gd name="connsiteX16" fmla="*/ 448346 w 448462"/>
                <a:gd name="connsiteY16" fmla="*/ 5714 h 392491"/>
                <a:gd name="connsiteX17" fmla="*/ 448462 w 448462"/>
                <a:gd name="connsiteY17" fmla="*/ 7696 h 392491"/>
                <a:gd name="connsiteX18" fmla="*/ 447879 w 448462"/>
                <a:gd name="connsiteY18" fmla="*/ 9911 h 392491"/>
                <a:gd name="connsiteX19" fmla="*/ 307990 w 448462"/>
                <a:gd name="connsiteY19" fmla="*/ 362641 h 392491"/>
                <a:gd name="connsiteX20" fmla="*/ 306708 w 448462"/>
                <a:gd name="connsiteY20" fmla="*/ 364973 h 392491"/>
                <a:gd name="connsiteX21" fmla="*/ 305076 w 448462"/>
                <a:gd name="connsiteY21" fmla="*/ 366955 h 392491"/>
                <a:gd name="connsiteX22" fmla="*/ 303094 w 448462"/>
                <a:gd name="connsiteY22" fmla="*/ 368588 h 392491"/>
                <a:gd name="connsiteX23" fmla="*/ 300646 w 448462"/>
                <a:gd name="connsiteY23" fmla="*/ 369870 h 392491"/>
                <a:gd name="connsiteX24" fmla="*/ 298314 w 448462"/>
                <a:gd name="connsiteY24" fmla="*/ 370570 h 392491"/>
                <a:gd name="connsiteX25" fmla="*/ 295983 w 448462"/>
                <a:gd name="connsiteY25" fmla="*/ 370803 h 392491"/>
                <a:gd name="connsiteX26" fmla="*/ 293068 w 448462"/>
                <a:gd name="connsiteY26" fmla="*/ 370453 h 392491"/>
                <a:gd name="connsiteX27" fmla="*/ 290387 w 448462"/>
                <a:gd name="connsiteY27" fmla="*/ 369404 h 392491"/>
                <a:gd name="connsiteX28" fmla="*/ 148982 w 448462"/>
                <a:gd name="connsiteY28" fmla="*/ 302123 h 392491"/>
                <a:gd name="connsiteX29" fmla="*/ 347858 w 448462"/>
                <a:gd name="connsiteY29" fmla="*/ 102379 h 392491"/>
                <a:gd name="connsiteX30" fmla="*/ 120771 w 448462"/>
                <a:gd name="connsiteY30" fmla="*/ 288830 h 392491"/>
                <a:gd name="connsiteX31" fmla="*/ 7344 w 448462"/>
                <a:gd name="connsiteY31" fmla="*/ 234842 h 392491"/>
                <a:gd name="connsiteX32" fmla="*/ 4896 w 448462"/>
                <a:gd name="connsiteY32" fmla="*/ 233209 h 392491"/>
                <a:gd name="connsiteX33" fmla="*/ 2798 w 448462"/>
                <a:gd name="connsiteY33" fmla="*/ 231227 h 392491"/>
                <a:gd name="connsiteX34" fmla="*/ 1282 w 448462"/>
                <a:gd name="connsiteY34" fmla="*/ 228895 h 392491"/>
                <a:gd name="connsiteX35" fmla="*/ 349 w 448462"/>
                <a:gd name="connsiteY35" fmla="*/ 226213 h 392491"/>
                <a:gd name="connsiteX36" fmla="*/ 0 w 448462"/>
                <a:gd name="connsiteY36" fmla="*/ 223298 h 392491"/>
                <a:gd name="connsiteX37" fmla="*/ 233 w 448462"/>
                <a:gd name="connsiteY37" fmla="*/ 220499 h 392491"/>
                <a:gd name="connsiteX38" fmla="*/ 1165 w 448462"/>
                <a:gd name="connsiteY38" fmla="*/ 217701 h 392491"/>
                <a:gd name="connsiteX39" fmla="*/ 2681 w 448462"/>
                <a:gd name="connsiteY39" fmla="*/ 215252 h 392491"/>
                <a:gd name="connsiteX40" fmla="*/ 4779 w 448462"/>
                <a:gd name="connsiteY40" fmla="*/ 213270 h 392491"/>
                <a:gd name="connsiteX41" fmla="*/ 7227 w 448462"/>
                <a:gd name="connsiteY41" fmla="*/ 211754 h 392491"/>
                <a:gd name="connsiteX42" fmla="*/ 437971 w 448462"/>
                <a:gd name="connsiteY42" fmla="*/ 583 h 392491"/>
                <a:gd name="connsiteX43" fmla="*/ 439603 w 448462"/>
                <a:gd name="connsiteY43" fmla="*/ 117 h 392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448462" h="392491">
                  <a:moveTo>
                    <a:pt x="149021" y="328125"/>
                  </a:moveTo>
                  <a:lnTo>
                    <a:pt x="210588" y="357224"/>
                  </a:lnTo>
                  <a:lnTo>
                    <a:pt x="160375" y="391211"/>
                  </a:lnTo>
                  <a:lnTo>
                    <a:pt x="158502" y="392025"/>
                  </a:lnTo>
                  <a:lnTo>
                    <a:pt x="156629" y="392491"/>
                  </a:lnTo>
                  <a:lnTo>
                    <a:pt x="154757" y="392375"/>
                  </a:lnTo>
                  <a:lnTo>
                    <a:pt x="153001" y="391676"/>
                  </a:lnTo>
                  <a:lnTo>
                    <a:pt x="151362" y="390396"/>
                  </a:lnTo>
                  <a:lnTo>
                    <a:pt x="150075" y="388883"/>
                  </a:lnTo>
                  <a:lnTo>
                    <a:pt x="149255" y="387137"/>
                  </a:lnTo>
                  <a:lnTo>
                    <a:pt x="149021" y="385158"/>
                  </a:lnTo>
                  <a:close/>
                  <a:moveTo>
                    <a:pt x="441235" y="0"/>
                  </a:moveTo>
                  <a:lnTo>
                    <a:pt x="442983" y="233"/>
                  </a:lnTo>
                  <a:lnTo>
                    <a:pt x="444615" y="816"/>
                  </a:lnTo>
                  <a:lnTo>
                    <a:pt x="446131" y="1866"/>
                  </a:lnTo>
                  <a:lnTo>
                    <a:pt x="447530" y="3615"/>
                  </a:lnTo>
                  <a:lnTo>
                    <a:pt x="448346" y="5714"/>
                  </a:lnTo>
                  <a:lnTo>
                    <a:pt x="448462" y="7696"/>
                  </a:lnTo>
                  <a:lnTo>
                    <a:pt x="447879" y="9911"/>
                  </a:lnTo>
                  <a:lnTo>
                    <a:pt x="307990" y="362641"/>
                  </a:lnTo>
                  <a:lnTo>
                    <a:pt x="306708" y="364973"/>
                  </a:lnTo>
                  <a:lnTo>
                    <a:pt x="305076" y="366955"/>
                  </a:lnTo>
                  <a:lnTo>
                    <a:pt x="303094" y="368588"/>
                  </a:lnTo>
                  <a:lnTo>
                    <a:pt x="300646" y="369870"/>
                  </a:lnTo>
                  <a:lnTo>
                    <a:pt x="298314" y="370570"/>
                  </a:lnTo>
                  <a:lnTo>
                    <a:pt x="295983" y="370803"/>
                  </a:lnTo>
                  <a:lnTo>
                    <a:pt x="293068" y="370453"/>
                  </a:lnTo>
                  <a:lnTo>
                    <a:pt x="290387" y="369404"/>
                  </a:lnTo>
                  <a:lnTo>
                    <a:pt x="148982" y="302123"/>
                  </a:lnTo>
                  <a:lnTo>
                    <a:pt x="347858" y="102379"/>
                  </a:lnTo>
                  <a:lnTo>
                    <a:pt x="120771" y="288830"/>
                  </a:lnTo>
                  <a:lnTo>
                    <a:pt x="7344" y="234842"/>
                  </a:lnTo>
                  <a:lnTo>
                    <a:pt x="4896" y="233209"/>
                  </a:lnTo>
                  <a:lnTo>
                    <a:pt x="2798" y="231227"/>
                  </a:lnTo>
                  <a:lnTo>
                    <a:pt x="1282" y="228895"/>
                  </a:lnTo>
                  <a:lnTo>
                    <a:pt x="349" y="226213"/>
                  </a:lnTo>
                  <a:lnTo>
                    <a:pt x="0" y="223298"/>
                  </a:lnTo>
                  <a:lnTo>
                    <a:pt x="233" y="220499"/>
                  </a:lnTo>
                  <a:lnTo>
                    <a:pt x="1165" y="217701"/>
                  </a:lnTo>
                  <a:lnTo>
                    <a:pt x="2681" y="215252"/>
                  </a:lnTo>
                  <a:lnTo>
                    <a:pt x="4779" y="213270"/>
                  </a:lnTo>
                  <a:lnTo>
                    <a:pt x="7227" y="211754"/>
                  </a:lnTo>
                  <a:lnTo>
                    <a:pt x="437971" y="583"/>
                  </a:lnTo>
                  <a:lnTo>
                    <a:pt x="439603" y="117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050">
                <a:solidFill>
                  <a:prstClr val="black"/>
                </a:solidFill>
                <a:latin typeface="+mn-ea"/>
              </a:endParaRPr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EE747D89-18D4-4868-B003-0F20CC17E587}"/>
              </a:ext>
            </a:extLst>
          </p:cNvPr>
          <p:cNvSpPr/>
          <p:nvPr/>
        </p:nvSpPr>
        <p:spPr>
          <a:xfrm flipH="1" flipV="1">
            <a:off x="4959234" y="3570836"/>
            <a:ext cx="405441" cy="40544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5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BDC35855-4D6C-4429-8E5B-6C588F51C468}"/>
              </a:ext>
            </a:extLst>
          </p:cNvPr>
          <p:cNvGrpSpPr/>
          <p:nvPr/>
        </p:nvGrpSpPr>
        <p:grpSpPr>
          <a:xfrm>
            <a:off x="4932040" y="2492896"/>
            <a:ext cx="405441" cy="405441"/>
            <a:chOff x="4726150" y="2662022"/>
            <a:chExt cx="693961" cy="693961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xmlns="" id="{779F36F4-0729-4F25-8D21-3E38DF7FCCAE}"/>
                </a:ext>
              </a:extLst>
            </p:cNvPr>
            <p:cNvSpPr/>
            <p:nvPr/>
          </p:nvSpPr>
          <p:spPr>
            <a:xfrm>
              <a:off x="4726150" y="2662022"/>
              <a:ext cx="693961" cy="69396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375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" name="자유형 32">
              <a:extLst>
                <a:ext uri="{FF2B5EF4-FFF2-40B4-BE49-F238E27FC236}">
                  <a16:creationId xmlns:a16="http://schemas.microsoft.com/office/drawing/2014/main" xmlns="" id="{43C2A2E1-A5BC-42F7-BA56-878DAA8D71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8956" y="2868173"/>
              <a:ext cx="228350" cy="253098"/>
            </a:xfrm>
            <a:custGeom>
              <a:avLst/>
              <a:gdLst>
                <a:gd name="connsiteX0" fmla="*/ 320012 w 439877"/>
                <a:gd name="connsiteY0" fmla="*/ 171183 h 487550"/>
                <a:gd name="connsiteX1" fmla="*/ 323091 w 439877"/>
                <a:gd name="connsiteY1" fmla="*/ 171646 h 487550"/>
                <a:gd name="connsiteX2" fmla="*/ 326169 w 439877"/>
                <a:gd name="connsiteY2" fmla="*/ 172881 h 487550"/>
                <a:gd name="connsiteX3" fmla="*/ 329094 w 439877"/>
                <a:gd name="connsiteY3" fmla="*/ 174578 h 487550"/>
                <a:gd name="connsiteX4" fmla="*/ 331557 w 439877"/>
                <a:gd name="connsiteY4" fmla="*/ 176894 h 487550"/>
                <a:gd name="connsiteX5" fmla="*/ 333404 w 439877"/>
                <a:gd name="connsiteY5" fmla="*/ 179517 h 487550"/>
                <a:gd name="connsiteX6" fmla="*/ 334944 w 439877"/>
                <a:gd name="connsiteY6" fmla="*/ 182758 h 487550"/>
                <a:gd name="connsiteX7" fmla="*/ 335713 w 439877"/>
                <a:gd name="connsiteY7" fmla="*/ 185845 h 487550"/>
                <a:gd name="connsiteX8" fmla="*/ 335867 w 439877"/>
                <a:gd name="connsiteY8" fmla="*/ 188932 h 487550"/>
                <a:gd name="connsiteX9" fmla="*/ 335405 w 439877"/>
                <a:gd name="connsiteY9" fmla="*/ 192173 h 487550"/>
                <a:gd name="connsiteX10" fmla="*/ 334328 w 439877"/>
                <a:gd name="connsiteY10" fmla="*/ 195260 h 487550"/>
                <a:gd name="connsiteX11" fmla="*/ 332481 w 439877"/>
                <a:gd name="connsiteY11" fmla="*/ 198192 h 487550"/>
                <a:gd name="connsiteX12" fmla="*/ 330326 w 439877"/>
                <a:gd name="connsiteY12" fmla="*/ 200662 h 487550"/>
                <a:gd name="connsiteX13" fmla="*/ 307544 w 439877"/>
                <a:gd name="connsiteY13" fmla="*/ 221035 h 487550"/>
                <a:gd name="connsiteX14" fmla="*/ 304773 w 439877"/>
                <a:gd name="connsiteY14" fmla="*/ 223041 h 487550"/>
                <a:gd name="connsiteX15" fmla="*/ 301848 w 439877"/>
                <a:gd name="connsiteY15" fmla="*/ 224584 h 487550"/>
                <a:gd name="connsiteX16" fmla="*/ 298616 w 439877"/>
                <a:gd name="connsiteY16" fmla="*/ 225356 h 487550"/>
                <a:gd name="connsiteX17" fmla="*/ 295383 w 439877"/>
                <a:gd name="connsiteY17" fmla="*/ 225356 h 487550"/>
                <a:gd name="connsiteX18" fmla="*/ 292304 w 439877"/>
                <a:gd name="connsiteY18" fmla="*/ 224893 h 487550"/>
                <a:gd name="connsiteX19" fmla="*/ 289226 w 439877"/>
                <a:gd name="connsiteY19" fmla="*/ 223658 h 487550"/>
                <a:gd name="connsiteX20" fmla="*/ 286301 w 439877"/>
                <a:gd name="connsiteY20" fmla="*/ 222115 h 487550"/>
                <a:gd name="connsiteX21" fmla="*/ 283838 w 439877"/>
                <a:gd name="connsiteY21" fmla="*/ 219800 h 487550"/>
                <a:gd name="connsiteX22" fmla="*/ 281837 w 439877"/>
                <a:gd name="connsiteY22" fmla="*/ 217022 h 487550"/>
                <a:gd name="connsiteX23" fmla="*/ 280452 w 439877"/>
                <a:gd name="connsiteY23" fmla="*/ 213935 h 487550"/>
                <a:gd name="connsiteX24" fmla="*/ 279682 w 439877"/>
                <a:gd name="connsiteY24" fmla="*/ 210848 h 487550"/>
                <a:gd name="connsiteX25" fmla="*/ 279528 w 439877"/>
                <a:gd name="connsiteY25" fmla="*/ 207607 h 487550"/>
                <a:gd name="connsiteX26" fmla="*/ 279990 w 439877"/>
                <a:gd name="connsiteY26" fmla="*/ 204366 h 487550"/>
                <a:gd name="connsiteX27" fmla="*/ 281067 w 439877"/>
                <a:gd name="connsiteY27" fmla="*/ 201433 h 487550"/>
                <a:gd name="connsiteX28" fmla="*/ 282915 w 439877"/>
                <a:gd name="connsiteY28" fmla="*/ 198655 h 487550"/>
                <a:gd name="connsiteX29" fmla="*/ 285224 w 439877"/>
                <a:gd name="connsiteY29" fmla="*/ 196032 h 487550"/>
                <a:gd name="connsiteX30" fmla="*/ 307698 w 439877"/>
                <a:gd name="connsiteY30" fmla="*/ 175659 h 487550"/>
                <a:gd name="connsiteX31" fmla="*/ 310622 w 439877"/>
                <a:gd name="connsiteY31" fmla="*/ 173652 h 487550"/>
                <a:gd name="connsiteX32" fmla="*/ 313547 w 439877"/>
                <a:gd name="connsiteY32" fmla="*/ 172263 h 487550"/>
                <a:gd name="connsiteX33" fmla="*/ 316626 w 439877"/>
                <a:gd name="connsiteY33" fmla="*/ 171337 h 487550"/>
                <a:gd name="connsiteX34" fmla="*/ 153539 w 439877"/>
                <a:gd name="connsiteY34" fmla="*/ 169017 h 487550"/>
                <a:gd name="connsiteX35" fmla="*/ 320698 w 439877"/>
                <a:gd name="connsiteY35" fmla="*/ 355370 h 487550"/>
                <a:gd name="connsiteX36" fmla="*/ 208949 w 439877"/>
                <a:gd name="connsiteY36" fmla="*/ 455666 h 487550"/>
                <a:gd name="connsiteX37" fmla="*/ 202603 w 439877"/>
                <a:gd name="connsiteY37" fmla="*/ 460928 h 487550"/>
                <a:gd name="connsiteX38" fmla="*/ 195948 w 439877"/>
                <a:gd name="connsiteY38" fmla="*/ 465572 h 487550"/>
                <a:gd name="connsiteX39" fmla="*/ 188828 w 439877"/>
                <a:gd name="connsiteY39" fmla="*/ 470060 h 487550"/>
                <a:gd name="connsiteX40" fmla="*/ 181399 w 439877"/>
                <a:gd name="connsiteY40" fmla="*/ 473930 h 487550"/>
                <a:gd name="connsiteX41" fmla="*/ 173660 w 439877"/>
                <a:gd name="connsiteY41" fmla="*/ 477490 h 487550"/>
                <a:gd name="connsiteX42" fmla="*/ 165612 w 439877"/>
                <a:gd name="connsiteY42" fmla="*/ 480276 h 487550"/>
                <a:gd name="connsiteX43" fmla="*/ 157563 w 439877"/>
                <a:gd name="connsiteY43" fmla="*/ 482752 h 487550"/>
                <a:gd name="connsiteX44" fmla="*/ 149205 w 439877"/>
                <a:gd name="connsiteY44" fmla="*/ 484764 h 487550"/>
                <a:gd name="connsiteX45" fmla="*/ 140847 w 439877"/>
                <a:gd name="connsiteY45" fmla="*/ 486312 h 487550"/>
                <a:gd name="connsiteX46" fmla="*/ 132489 w 439877"/>
                <a:gd name="connsiteY46" fmla="*/ 487241 h 487550"/>
                <a:gd name="connsiteX47" fmla="*/ 123976 w 439877"/>
                <a:gd name="connsiteY47" fmla="*/ 487550 h 487550"/>
                <a:gd name="connsiteX48" fmla="*/ 115618 w 439877"/>
                <a:gd name="connsiteY48" fmla="*/ 487395 h 487550"/>
                <a:gd name="connsiteX49" fmla="*/ 107415 w 439877"/>
                <a:gd name="connsiteY49" fmla="*/ 486621 h 487550"/>
                <a:gd name="connsiteX50" fmla="*/ 99367 w 439877"/>
                <a:gd name="connsiteY50" fmla="*/ 485383 h 487550"/>
                <a:gd name="connsiteX51" fmla="*/ 91628 w 439877"/>
                <a:gd name="connsiteY51" fmla="*/ 483526 h 487550"/>
                <a:gd name="connsiteX52" fmla="*/ 83889 w 439877"/>
                <a:gd name="connsiteY52" fmla="*/ 480895 h 487550"/>
                <a:gd name="connsiteX53" fmla="*/ 76460 w 439877"/>
                <a:gd name="connsiteY53" fmla="*/ 477799 h 487550"/>
                <a:gd name="connsiteX54" fmla="*/ 69495 w 439877"/>
                <a:gd name="connsiteY54" fmla="*/ 474084 h 487550"/>
                <a:gd name="connsiteX55" fmla="*/ 62839 w 439877"/>
                <a:gd name="connsiteY55" fmla="*/ 469751 h 487550"/>
                <a:gd name="connsiteX56" fmla="*/ 56803 w 439877"/>
                <a:gd name="connsiteY56" fmla="*/ 464643 h 487550"/>
                <a:gd name="connsiteX57" fmla="*/ 51076 w 439877"/>
                <a:gd name="connsiteY57" fmla="*/ 459071 h 487550"/>
                <a:gd name="connsiteX58" fmla="*/ 21359 w 439877"/>
                <a:gd name="connsiteY58" fmla="*/ 426103 h 487550"/>
                <a:gd name="connsiteX59" fmla="*/ 16406 w 439877"/>
                <a:gd name="connsiteY59" fmla="*/ 419757 h 487550"/>
                <a:gd name="connsiteX60" fmla="*/ 11918 w 439877"/>
                <a:gd name="connsiteY60" fmla="*/ 413102 h 487550"/>
                <a:gd name="connsiteX61" fmla="*/ 8358 w 439877"/>
                <a:gd name="connsiteY61" fmla="*/ 406137 h 487550"/>
                <a:gd name="connsiteX62" fmla="*/ 5417 w 439877"/>
                <a:gd name="connsiteY62" fmla="*/ 398708 h 487550"/>
                <a:gd name="connsiteX63" fmla="*/ 3095 w 439877"/>
                <a:gd name="connsiteY63" fmla="*/ 391123 h 487550"/>
                <a:gd name="connsiteX64" fmla="*/ 1393 w 439877"/>
                <a:gd name="connsiteY64" fmla="*/ 383230 h 487550"/>
                <a:gd name="connsiteX65" fmla="*/ 464 w 439877"/>
                <a:gd name="connsiteY65" fmla="*/ 375027 h 487550"/>
                <a:gd name="connsiteX66" fmla="*/ 0 w 439877"/>
                <a:gd name="connsiteY66" fmla="*/ 366823 h 487550"/>
                <a:gd name="connsiteX67" fmla="*/ 155 w 439877"/>
                <a:gd name="connsiteY67" fmla="*/ 358620 h 487550"/>
                <a:gd name="connsiteX68" fmla="*/ 929 w 439877"/>
                <a:gd name="connsiteY68" fmla="*/ 350262 h 487550"/>
                <a:gd name="connsiteX69" fmla="*/ 2167 w 439877"/>
                <a:gd name="connsiteY69" fmla="*/ 341904 h 487550"/>
                <a:gd name="connsiteX70" fmla="*/ 4024 w 439877"/>
                <a:gd name="connsiteY70" fmla="*/ 333701 h 487550"/>
                <a:gd name="connsiteX71" fmla="*/ 6346 w 439877"/>
                <a:gd name="connsiteY71" fmla="*/ 325498 h 487550"/>
                <a:gd name="connsiteX72" fmla="*/ 9286 w 439877"/>
                <a:gd name="connsiteY72" fmla="*/ 317449 h 487550"/>
                <a:gd name="connsiteX73" fmla="*/ 12537 w 439877"/>
                <a:gd name="connsiteY73" fmla="*/ 309555 h 487550"/>
                <a:gd name="connsiteX74" fmla="*/ 16406 w 439877"/>
                <a:gd name="connsiteY74" fmla="*/ 302126 h 487550"/>
                <a:gd name="connsiteX75" fmla="*/ 20585 w 439877"/>
                <a:gd name="connsiteY75" fmla="*/ 294852 h 487550"/>
                <a:gd name="connsiteX76" fmla="*/ 25383 w 439877"/>
                <a:gd name="connsiteY76" fmla="*/ 287886 h 487550"/>
                <a:gd name="connsiteX77" fmla="*/ 30491 w 439877"/>
                <a:gd name="connsiteY77" fmla="*/ 281231 h 487550"/>
                <a:gd name="connsiteX78" fmla="*/ 35908 w 439877"/>
                <a:gd name="connsiteY78" fmla="*/ 275040 h 487550"/>
                <a:gd name="connsiteX79" fmla="*/ 41790 w 439877"/>
                <a:gd name="connsiteY79" fmla="*/ 269468 h 487550"/>
                <a:gd name="connsiteX80" fmla="*/ 367585 w 439877"/>
                <a:gd name="connsiteY80" fmla="*/ 156016 h 487550"/>
                <a:gd name="connsiteX81" fmla="*/ 376834 w 439877"/>
                <a:gd name="connsiteY81" fmla="*/ 166314 h 487550"/>
                <a:gd name="connsiteX82" fmla="*/ 382846 w 439877"/>
                <a:gd name="connsiteY82" fmla="*/ 173648 h 487550"/>
                <a:gd name="connsiteX83" fmla="*/ 388087 w 439877"/>
                <a:gd name="connsiteY83" fmla="*/ 181293 h 487550"/>
                <a:gd name="connsiteX84" fmla="*/ 392403 w 439877"/>
                <a:gd name="connsiteY84" fmla="*/ 189407 h 487550"/>
                <a:gd name="connsiteX85" fmla="*/ 396103 w 439877"/>
                <a:gd name="connsiteY85" fmla="*/ 197676 h 487550"/>
                <a:gd name="connsiteX86" fmla="*/ 398877 w 439877"/>
                <a:gd name="connsiteY86" fmla="*/ 206102 h 487550"/>
                <a:gd name="connsiteX87" fmla="*/ 401035 w 439877"/>
                <a:gd name="connsiteY87" fmla="*/ 214840 h 487550"/>
                <a:gd name="connsiteX88" fmla="*/ 402423 w 439877"/>
                <a:gd name="connsiteY88" fmla="*/ 223577 h 487550"/>
                <a:gd name="connsiteX89" fmla="*/ 403039 w 439877"/>
                <a:gd name="connsiteY89" fmla="*/ 232471 h 487550"/>
                <a:gd name="connsiteX90" fmla="*/ 402885 w 439877"/>
                <a:gd name="connsiteY90" fmla="*/ 241365 h 487550"/>
                <a:gd name="connsiteX91" fmla="*/ 402114 w 439877"/>
                <a:gd name="connsiteY91" fmla="*/ 250103 h 487550"/>
                <a:gd name="connsiteX92" fmla="*/ 400573 w 439877"/>
                <a:gd name="connsiteY92" fmla="*/ 258840 h 487550"/>
                <a:gd name="connsiteX93" fmla="*/ 398261 w 439877"/>
                <a:gd name="connsiteY93" fmla="*/ 267422 h 487550"/>
                <a:gd name="connsiteX94" fmla="*/ 395178 w 439877"/>
                <a:gd name="connsiteY94" fmla="*/ 275848 h 487550"/>
                <a:gd name="connsiteX95" fmla="*/ 391324 w 439877"/>
                <a:gd name="connsiteY95" fmla="*/ 283805 h 487550"/>
                <a:gd name="connsiteX96" fmla="*/ 387008 w 439877"/>
                <a:gd name="connsiteY96" fmla="*/ 291763 h 487550"/>
                <a:gd name="connsiteX97" fmla="*/ 381613 w 439877"/>
                <a:gd name="connsiteY97" fmla="*/ 299252 h 487550"/>
                <a:gd name="connsiteX98" fmla="*/ 375601 w 439877"/>
                <a:gd name="connsiteY98" fmla="*/ 306274 h 487550"/>
                <a:gd name="connsiteX99" fmla="*/ 369127 w 439877"/>
                <a:gd name="connsiteY99" fmla="*/ 312983 h 487550"/>
                <a:gd name="connsiteX100" fmla="*/ 329511 w 439877"/>
                <a:gd name="connsiteY100" fmla="*/ 348870 h 487550"/>
                <a:gd name="connsiteX101" fmla="*/ 251358 w 439877"/>
                <a:gd name="connsiteY101" fmla="*/ 260713 h 487550"/>
                <a:gd name="connsiteX102" fmla="*/ 279105 w 439877"/>
                <a:gd name="connsiteY102" fmla="*/ 235436 h 487550"/>
                <a:gd name="connsiteX103" fmla="*/ 279105 w 439877"/>
                <a:gd name="connsiteY103" fmla="*/ 235124 h 487550"/>
                <a:gd name="connsiteX104" fmla="*/ 282958 w 439877"/>
                <a:gd name="connsiteY104" fmla="*/ 238712 h 487550"/>
                <a:gd name="connsiteX105" fmla="*/ 286658 w 439877"/>
                <a:gd name="connsiteY105" fmla="*/ 241521 h 487550"/>
                <a:gd name="connsiteX106" fmla="*/ 290512 w 439877"/>
                <a:gd name="connsiteY106" fmla="*/ 243237 h 487550"/>
                <a:gd name="connsiteX107" fmla="*/ 294365 w 439877"/>
                <a:gd name="connsiteY107" fmla="*/ 244329 h 487550"/>
                <a:gd name="connsiteX108" fmla="*/ 298065 w 439877"/>
                <a:gd name="connsiteY108" fmla="*/ 244798 h 487550"/>
                <a:gd name="connsiteX109" fmla="*/ 301918 w 439877"/>
                <a:gd name="connsiteY109" fmla="*/ 244641 h 487550"/>
                <a:gd name="connsiteX110" fmla="*/ 305310 w 439877"/>
                <a:gd name="connsiteY110" fmla="*/ 244173 h 487550"/>
                <a:gd name="connsiteX111" fmla="*/ 308701 w 439877"/>
                <a:gd name="connsiteY111" fmla="*/ 243237 h 487550"/>
                <a:gd name="connsiteX112" fmla="*/ 311630 w 439877"/>
                <a:gd name="connsiteY112" fmla="*/ 242145 h 487550"/>
                <a:gd name="connsiteX113" fmla="*/ 314404 w 439877"/>
                <a:gd name="connsiteY113" fmla="*/ 241053 h 487550"/>
                <a:gd name="connsiteX114" fmla="*/ 316562 w 439877"/>
                <a:gd name="connsiteY114" fmla="*/ 239649 h 487550"/>
                <a:gd name="connsiteX115" fmla="*/ 318566 w 439877"/>
                <a:gd name="connsiteY115" fmla="*/ 238556 h 487550"/>
                <a:gd name="connsiteX116" fmla="*/ 319954 w 439877"/>
                <a:gd name="connsiteY116" fmla="*/ 237620 h 487550"/>
                <a:gd name="connsiteX117" fmla="*/ 320879 w 439877"/>
                <a:gd name="connsiteY117" fmla="*/ 236996 h 487550"/>
                <a:gd name="connsiteX118" fmla="*/ 321187 w 439877"/>
                <a:gd name="connsiteY118" fmla="*/ 236840 h 487550"/>
                <a:gd name="connsiteX119" fmla="*/ 343076 w 439877"/>
                <a:gd name="connsiteY119" fmla="*/ 217024 h 487550"/>
                <a:gd name="connsiteX120" fmla="*/ 346621 w 439877"/>
                <a:gd name="connsiteY120" fmla="*/ 213123 h 487550"/>
                <a:gd name="connsiteX121" fmla="*/ 349242 w 439877"/>
                <a:gd name="connsiteY121" fmla="*/ 209379 h 487550"/>
                <a:gd name="connsiteX122" fmla="*/ 351091 w 439877"/>
                <a:gd name="connsiteY122" fmla="*/ 205478 h 487550"/>
                <a:gd name="connsiteX123" fmla="*/ 352325 w 439877"/>
                <a:gd name="connsiteY123" fmla="*/ 201733 h 487550"/>
                <a:gd name="connsiteX124" fmla="*/ 352941 w 439877"/>
                <a:gd name="connsiteY124" fmla="*/ 197988 h 487550"/>
                <a:gd name="connsiteX125" fmla="*/ 352941 w 439877"/>
                <a:gd name="connsiteY125" fmla="*/ 194400 h 487550"/>
                <a:gd name="connsiteX126" fmla="*/ 352479 w 439877"/>
                <a:gd name="connsiteY126" fmla="*/ 190967 h 487550"/>
                <a:gd name="connsiteX127" fmla="*/ 351708 w 439877"/>
                <a:gd name="connsiteY127" fmla="*/ 187690 h 487550"/>
                <a:gd name="connsiteX128" fmla="*/ 350629 w 439877"/>
                <a:gd name="connsiteY128" fmla="*/ 184882 h 487550"/>
                <a:gd name="connsiteX129" fmla="*/ 349550 w 439877"/>
                <a:gd name="connsiteY129" fmla="*/ 182385 h 487550"/>
                <a:gd name="connsiteX130" fmla="*/ 348471 w 439877"/>
                <a:gd name="connsiteY130" fmla="*/ 180045 h 487550"/>
                <a:gd name="connsiteX131" fmla="*/ 347546 w 439877"/>
                <a:gd name="connsiteY131" fmla="*/ 178172 h 487550"/>
                <a:gd name="connsiteX132" fmla="*/ 346621 w 439877"/>
                <a:gd name="connsiteY132" fmla="*/ 176924 h 487550"/>
                <a:gd name="connsiteX133" fmla="*/ 346005 w 439877"/>
                <a:gd name="connsiteY133" fmla="*/ 175988 h 487550"/>
                <a:gd name="connsiteX134" fmla="*/ 345850 w 439877"/>
                <a:gd name="connsiteY134" fmla="*/ 175832 h 487550"/>
                <a:gd name="connsiteX135" fmla="*/ 267011 w 439877"/>
                <a:gd name="connsiteY135" fmla="*/ 99677 h 487550"/>
                <a:gd name="connsiteX136" fmla="*/ 275617 w 439877"/>
                <a:gd name="connsiteY136" fmla="*/ 99832 h 487550"/>
                <a:gd name="connsiteX137" fmla="*/ 284376 w 439877"/>
                <a:gd name="connsiteY137" fmla="*/ 100609 h 487550"/>
                <a:gd name="connsiteX138" fmla="*/ 292981 w 439877"/>
                <a:gd name="connsiteY138" fmla="*/ 102316 h 487550"/>
                <a:gd name="connsiteX139" fmla="*/ 301433 w 439877"/>
                <a:gd name="connsiteY139" fmla="*/ 104645 h 487550"/>
                <a:gd name="connsiteX140" fmla="*/ 309731 w 439877"/>
                <a:gd name="connsiteY140" fmla="*/ 107751 h 487550"/>
                <a:gd name="connsiteX141" fmla="*/ 317722 w 439877"/>
                <a:gd name="connsiteY141" fmla="*/ 111632 h 487550"/>
                <a:gd name="connsiteX142" fmla="*/ 325405 w 439877"/>
                <a:gd name="connsiteY142" fmla="*/ 115979 h 487550"/>
                <a:gd name="connsiteX143" fmla="*/ 332627 w 439877"/>
                <a:gd name="connsiteY143" fmla="*/ 121414 h 487550"/>
                <a:gd name="connsiteX144" fmla="*/ 339696 w 439877"/>
                <a:gd name="connsiteY144" fmla="*/ 127313 h 487550"/>
                <a:gd name="connsiteX145" fmla="*/ 346150 w 439877"/>
                <a:gd name="connsiteY145" fmla="*/ 133990 h 487550"/>
                <a:gd name="connsiteX146" fmla="*/ 355370 w 439877"/>
                <a:gd name="connsiteY146" fmla="*/ 144237 h 487550"/>
                <a:gd name="connsiteX147" fmla="*/ 334010 w 439877"/>
                <a:gd name="connsiteY147" fmla="*/ 163800 h 487550"/>
                <a:gd name="connsiteX148" fmla="*/ 330476 w 439877"/>
                <a:gd name="connsiteY148" fmla="*/ 160384 h 487550"/>
                <a:gd name="connsiteX149" fmla="*/ 326942 w 439877"/>
                <a:gd name="connsiteY149" fmla="*/ 157900 h 487550"/>
                <a:gd name="connsiteX150" fmla="*/ 323100 w 439877"/>
                <a:gd name="connsiteY150" fmla="*/ 156192 h 487550"/>
                <a:gd name="connsiteX151" fmla="*/ 319412 w 439877"/>
                <a:gd name="connsiteY151" fmla="*/ 155105 h 487550"/>
                <a:gd name="connsiteX152" fmla="*/ 315724 w 439877"/>
                <a:gd name="connsiteY152" fmla="*/ 154639 h 487550"/>
                <a:gd name="connsiteX153" fmla="*/ 312190 w 439877"/>
                <a:gd name="connsiteY153" fmla="*/ 154639 h 487550"/>
                <a:gd name="connsiteX154" fmla="*/ 308809 w 439877"/>
                <a:gd name="connsiteY154" fmla="*/ 154950 h 487550"/>
                <a:gd name="connsiteX155" fmla="*/ 305428 w 439877"/>
                <a:gd name="connsiteY155" fmla="*/ 155726 h 487550"/>
                <a:gd name="connsiteX156" fmla="*/ 302508 w 439877"/>
                <a:gd name="connsiteY156" fmla="*/ 156658 h 487550"/>
                <a:gd name="connsiteX157" fmla="*/ 299896 w 439877"/>
                <a:gd name="connsiteY157" fmla="*/ 157589 h 487550"/>
                <a:gd name="connsiteX158" fmla="*/ 297437 w 439877"/>
                <a:gd name="connsiteY158" fmla="*/ 158676 h 487550"/>
                <a:gd name="connsiteX159" fmla="*/ 295593 w 439877"/>
                <a:gd name="connsiteY159" fmla="*/ 159608 h 487550"/>
                <a:gd name="connsiteX160" fmla="*/ 294210 w 439877"/>
                <a:gd name="connsiteY160" fmla="*/ 160384 h 487550"/>
                <a:gd name="connsiteX161" fmla="*/ 293288 w 439877"/>
                <a:gd name="connsiteY161" fmla="*/ 161005 h 487550"/>
                <a:gd name="connsiteX162" fmla="*/ 292981 w 439877"/>
                <a:gd name="connsiteY162" fmla="*/ 161160 h 487550"/>
                <a:gd name="connsiteX163" fmla="*/ 269931 w 439877"/>
                <a:gd name="connsiteY163" fmla="*/ 182276 h 487550"/>
                <a:gd name="connsiteX164" fmla="*/ 266397 w 439877"/>
                <a:gd name="connsiteY164" fmla="*/ 186002 h 487550"/>
                <a:gd name="connsiteX165" fmla="*/ 263477 w 439877"/>
                <a:gd name="connsiteY165" fmla="*/ 189883 h 487550"/>
                <a:gd name="connsiteX166" fmla="*/ 261633 w 439877"/>
                <a:gd name="connsiteY166" fmla="*/ 193610 h 487550"/>
                <a:gd name="connsiteX167" fmla="*/ 260557 w 439877"/>
                <a:gd name="connsiteY167" fmla="*/ 197647 h 487550"/>
                <a:gd name="connsiteX168" fmla="*/ 260096 w 439877"/>
                <a:gd name="connsiteY168" fmla="*/ 201217 h 487550"/>
                <a:gd name="connsiteX169" fmla="*/ 260096 w 439877"/>
                <a:gd name="connsiteY169" fmla="*/ 204788 h 487550"/>
                <a:gd name="connsiteX170" fmla="*/ 260557 w 439877"/>
                <a:gd name="connsiteY170" fmla="*/ 208359 h 487550"/>
                <a:gd name="connsiteX171" fmla="*/ 261325 w 439877"/>
                <a:gd name="connsiteY171" fmla="*/ 211465 h 487550"/>
                <a:gd name="connsiteX172" fmla="*/ 262401 w 439877"/>
                <a:gd name="connsiteY172" fmla="*/ 214415 h 487550"/>
                <a:gd name="connsiteX173" fmla="*/ 263477 w 439877"/>
                <a:gd name="connsiteY173" fmla="*/ 217209 h 487550"/>
                <a:gd name="connsiteX174" fmla="*/ 264860 w 439877"/>
                <a:gd name="connsiteY174" fmla="*/ 219383 h 487550"/>
                <a:gd name="connsiteX175" fmla="*/ 265936 w 439877"/>
                <a:gd name="connsiteY175" fmla="*/ 221246 h 487550"/>
                <a:gd name="connsiteX176" fmla="*/ 266858 w 439877"/>
                <a:gd name="connsiteY176" fmla="*/ 222643 h 487550"/>
                <a:gd name="connsiteX177" fmla="*/ 267626 w 439877"/>
                <a:gd name="connsiteY177" fmla="*/ 223730 h 487550"/>
                <a:gd name="connsiteX178" fmla="*/ 267933 w 439877"/>
                <a:gd name="connsiteY178" fmla="*/ 224196 h 487550"/>
                <a:gd name="connsiteX179" fmla="*/ 240119 w 439877"/>
                <a:gd name="connsiteY179" fmla="*/ 249193 h 487550"/>
                <a:gd name="connsiteX180" fmla="*/ 162517 w 439877"/>
                <a:gd name="connsiteY180" fmla="*/ 161781 h 487550"/>
                <a:gd name="connsiteX181" fmla="*/ 201702 w 439877"/>
                <a:gd name="connsiteY181" fmla="*/ 126071 h 487550"/>
                <a:gd name="connsiteX182" fmla="*/ 208925 w 439877"/>
                <a:gd name="connsiteY182" fmla="*/ 120327 h 487550"/>
                <a:gd name="connsiteX183" fmla="*/ 216608 w 439877"/>
                <a:gd name="connsiteY183" fmla="*/ 115048 h 487550"/>
                <a:gd name="connsiteX184" fmla="*/ 224445 w 439877"/>
                <a:gd name="connsiteY184" fmla="*/ 110701 h 487550"/>
                <a:gd name="connsiteX185" fmla="*/ 232743 w 439877"/>
                <a:gd name="connsiteY185" fmla="*/ 106819 h 487550"/>
                <a:gd name="connsiteX186" fmla="*/ 241041 w 439877"/>
                <a:gd name="connsiteY186" fmla="*/ 104024 h 487550"/>
                <a:gd name="connsiteX187" fmla="*/ 249647 w 439877"/>
                <a:gd name="connsiteY187" fmla="*/ 101695 h 487550"/>
                <a:gd name="connsiteX188" fmla="*/ 258252 w 439877"/>
                <a:gd name="connsiteY188" fmla="*/ 100298 h 487550"/>
                <a:gd name="connsiteX189" fmla="*/ 396694 w 439877"/>
                <a:gd name="connsiteY189" fmla="*/ 0 h 487550"/>
                <a:gd name="connsiteX190" fmla="*/ 403195 w 439877"/>
                <a:gd name="connsiteY190" fmla="*/ 0 h 487550"/>
                <a:gd name="connsiteX191" fmla="*/ 409695 w 439877"/>
                <a:gd name="connsiteY191" fmla="*/ 461 h 487550"/>
                <a:gd name="connsiteX192" fmla="*/ 416660 w 439877"/>
                <a:gd name="connsiteY192" fmla="*/ 1689 h 487550"/>
                <a:gd name="connsiteX193" fmla="*/ 423780 w 439877"/>
                <a:gd name="connsiteY193" fmla="*/ 3532 h 487550"/>
                <a:gd name="connsiteX194" fmla="*/ 431210 w 439877"/>
                <a:gd name="connsiteY194" fmla="*/ 5989 h 487550"/>
                <a:gd name="connsiteX195" fmla="*/ 438639 w 439877"/>
                <a:gd name="connsiteY195" fmla="*/ 9214 h 487550"/>
                <a:gd name="connsiteX196" fmla="*/ 439568 w 439877"/>
                <a:gd name="connsiteY196" fmla="*/ 9828 h 487550"/>
                <a:gd name="connsiteX197" fmla="*/ 439877 w 439877"/>
                <a:gd name="connsiteY197" fmla="*/ 11056 h 487550"/>
                <a:gd name="connsiteX198" fmla="*/ 439722 w 439877"/>
                <a:gd name="connsiteY198" fmla="*/ 12438 h 487550"/>
                <a:gd name="connsiteX199" fmla="*/ 438948 w 439877"/>
                <a:gd name="connsiteY199" fmla="*/ 13974 h 487550"/>
                <a:gd name="connsiteX200" fmla="*/ 437710 w 439877"/>
                <a:gd name="connsiteY200" fmla="*/ 15663 h 487550"/>
                <a:gd name="connsiteX201" fmla="*/ 436008 w 439877"/>
                <a:gd name="connsiteY201" fmla="*/ 17352 h 487550"/>
                <a:gd name="connsiteX202" fmla="*/ 434305 w 439877"/>
                <a:gd name="connsiteY202" fmla="*/ 18427 h 487550"/>
                <a:gd name="connsiteX203" fmla="*/ 432603 w 439877"/>
                <a:gd name="connsiteY203" fmla="*/ 19195 h 487550"/>
                <a:gd name="connsiteX204" fmla="*/ 431055 w 439877"/>
                <a:gd name="connsiteY204" fmla="*/ 19502 h 487550"/>
                <a:gd name="connsiteX205" fmla="*/ 429662 w 439877"/>
                <a:gd name="connsiteY205" fmla="*/ 19195 h 487550"/>
                <a:gd name="connsiteX206" fmla="*/ 422232 w 439877"/>
                <a:gd name="connsiteY206" fmla="*/ 16124 h 487550"/>
                <a:gd name="connsiteX207" fmla="*/ 415113 w 439877"/>
                <a:gd name="connsiteY207" fmla="*/ 13667 h 487550"/>
                <a:gd name="connsiteX208" fmla="*/ 408612 w 439877"/>
                <a:gd name="connsiteY208" fmla="*/ 12131 h 487550"/>
                <a:gd name="connsiteX209" fmla="*/ 402576 w 439877"/>
                <a:gd name="connsiteY209" fmla="*/ 11056 h 487550"/>
                <a:gd name="connsiteX210" fmla="*/ 396849 w 439877"/>
                <a:gd name="connsiteY210" fmla="*/ 10442 h 487550"/>
                <a:gd name="connsiteX211" fmla="*/ 391741 w 439877"/>
                <a:gd name="connsiteY211" fmla="*/ 10442 h 487550"/>
                <a:gd name="connsiteX212" fmla="*/ 387098 w 439877"/>
                <a:gd name="connsiteY212" fmla="*/ 10749 h 487550"/>
                <a:gd name="connsiteX213" fmla="*/ 382919 w 439877"/>
                <a:gd name="connsiteY213" fmla="*/ 11517 h 487550"/>
                <a:gd name="connsiteX214" fmla="*/ 379359 w 439877"/>
                <a:gd name="connsiteY214" fmla="*/ 12592 h 487550"/>
                <a:gd name="connsiteX215" fmla="*/ 376418 w 439877"/>
                <a:gd name="connsiteY215" fmla="*/ 13820 h 487550"/>
                <a:gd name="connsiteX216" fmla="*/ 373787 w 439877"/>
                <a:gd name="connsiteY216" fmla="*/ 15356 h 487550"/>
                <a:gd name="connsiteX217" fmla="*/ 371929 w 439877"/>
                <a:gd name="connsiteY217" fmla="*/ 17045 h 487550"/>
                <a:gd name="connsiteX218" fmla="*/ 370227 w 439877"/>
                <a:gd name="connsiteY218" fmla="*/ 19348 h 487550"/>
                <a:gd name="connsiteX219" fmla="*/ 368989 w 439877"/>
                <a:gd name="connsiteY219" fmla="*/ 22266 h 487550"/>
                <a:gd name="connsiteX220" fmla="*/ 368215 w 439877"/>
                <a:gd name="connsiteY220" fmla="*/ 25644 h 487550"/>
                <a:gd name="connsiteX221" fmla="*/ 368060 w 439877"/>
                <a:gd name="connsiteY221" fmla="*/ 29330 h 487550"/>
                <a:gd name="connsiteX222" fmla="*/ 368524 w 439877"/>
                <a:gd name="connsiteY222" fmla="*/ 33476 h 487550"/>
                <a:gd name="connsiteX223" fmla="*/ 369763 w 439877"/>
                <a:gd name="connsiteY223" fmla="*/ 37929 h 487550"/>
                <a:gd name="connsiteX224" fmla="*/ 371620 w 439877"/>
                <a:gd name="connsiteY224" fmla="*/ 42689 h 487550"/>
                <a:gd name="connsiteX225" fmla="*/ 374561 w 439877"/>
                <a:gd name="connsiteY225" fmla="*/ 47603 h 487550"/>
                <a:gd name="connsiteX226" fmla="*/ 378430 w 439877"/>
                <a:gd name="connsiteY226" fmla="*/ 52671 h 487550"/>
                <a:gd name="connsiteX227" fmla="*/ 383228 w 439877"/>
                <a:gd name="connsiteY227" fmla="*/ 57892 h 487550"/>
                <a:gd name="connsiteX228" fmla="*/ 389265 w 439877"/>
                <a:gd name="connsiteY228" fmla="*/ 63113 h 487550"/>
                <a:gd name="connsiteX229" fmla="*/ 395920 w 439877"/>
                <a:gd name="connsiteY229" fmla="*/ 68948 h 487550"/>
                <a:gd name="connsiteX230" fmla="*/ 401492 w 439877"/>
                <a:gd name="connsiteY230" fmla="*/ 74630 h 487550"/>
                <a:gd name="connsiteX231" fmla="*/ 406445 w 439877"/>
                <a:gd name="connsiteY231" fmla="*/ 80311 h 487550"/>
                <a:gd name="connsiteX232" fmla="*/ 410005 w 439877"/>
                <a:gd name="connsiteY232" fmla="*/ 85839 h 487550"/>
                <a:gd name="connsiteX233" fmla="*/ 412946 w 439877"/>
                <a:gd name="connsiteY233" fmla="*/ 91214 h 487550"/>
                <a:gd name="connsiteX234" fmla="*/ 414648 w 439877"/>
                <a:gd name="connsiteY234" fmla="*/ 96742 h 487550"/>
                <a:gd name="connsiteX235" fmla="*/ 415577 w 439877"/>
                <a:gd name="connsiteY235" fmla="*/ 102117 h 487550"/>
                <a:gd name="connsiteX236" fmla="*/ 415422 w 439877"/>
                <a:gd name="connsiteY236" fmla="*/ 107338 h 487550"/>
                <a:gd name="connsiteX237" fmla="*/ 414339 w 439877"/>
                <a:gd name="connsiteY237" fmla="*/ 112559 h 487550"/>
                <a:gd name="connsiteX238" fmla="*/ 412327 w 439877"/>
                <a:gd name="connsiteY238" fmla="*/ 117626 h 487550"/>
                <a:gd name="connsiteX239" fmla="*/ 409076 w 439877"/>
                <a:gd name="connsiteY239" fmla="*/ 122694 h 487550"/>
                <a:gd name="connsiteX240" fmla="*/ 405826 w 439877"/>
                <a:gd name="connsiteY240" fmla="*/ 127147 h 487550"/>
                <a:gd name="connsiteX241" fmla="*/ 402111 w 439877"/>
                <a:gd name="connsiteY241" fmla="*/ 131447 h 487550"/>
                <a:gd name="connsiteX242" fmla="*/ 398397 w 439877"/>
                <a:gd name="connsiteY242" fmla="*/ 135132 h 487550"/>
                <a:gd name="connsiteX243" fmla="*/ 394527 w 439877"/>
                <a:gd name="connsiteY243" fmla="*/ 138817 h 487550"/>
                <a:gd name="connsiteX244" fmla="*/ 390503 w 439877"/>
                <a:gd name="connsiteY244" fmla="*/ 141889 h 487550"/>
                <a:gd name="connsiteX245" fmla="*/ 386633 w 439877"/>
                <a:gd name="connsiteY245" fmla="*/ 144960 h 487550"/>
                <a:gd name="connsiteX246" fmla="*/ 382764 w 439877"/>
                <a:gd name="connsiteY246" fmla="*/ 147417 h 487550"/>
                <a:gd name="connsiteX247" fmla="*/ 379204 w 439877"/>
                <a:gd name="connsiteY247" fmla="*/ 149567 h 487550"/>
                <a:gd name="connsiteX248" fmla="*/ 375799 w 439877"/>
                <a:gd name="connsiteY248" fmla="*/ 151409 h 487550"/>
                <a:gd name="connsiteX249" fmla="*/ 373013 w 439877"/>
                <a:gd name="connsiteY249" fmla="*/ 152945 h 487550"/>
                <a:gd name="connsiteX250" fmla="*/ 370536 w 439877"/>
                <a:gd name="connsiteY250" fmla="*/ 154327 h 487550"/>
                <a:gd name="connsiteX251" fmla="*/ 368524 w 439877"/>
                <a:gd name="connsiteY251" fmla="*/ 155248 h 487550"/>
                <a:gd name="connsiteX252" fmla="*/ 367131 w 439877"/>
                <a:gd name="connsiteY252" fmla="*/ 155862 h 487550"/>
                <a:gd name="connsiteX253" fmla="*/ 366357 w 439877"/>
                <a:gd name="connsiteY253" fmla="*/ 156016 h 487550"/>
                <a:gd name="connsiteX254" fmla="*/ 355368 w 439877"/>
                <a:gd name="connsiteY254" fmla="*/ 144192 h 487550"/>
                <a:gd name="connsiteX255" fmla="*/ 356142 w 439877"/>
                <a:gd name="connsiteY255" fmla="*/ 143117 h 487550"/>
                <a:gd name="connsiteX256" fmla="*/ 357535 w 439877"/>
                <a:gd name="connsiteY256" fmla="*/ 142349 h 487550"/>
                <a:gd name="connsiteX257" fmla="*/ 359702 w 439877"/>
                <a:gd name="connsiteY257" fmla="*/ 141735 h 487550"/>
                <a:gd name="connsiteX258" fmla="*/ 361869 w 439877"/>
                <a:gd name="connsiteY258" fmla="*/ 141121 h 487550"/>
                <a:gd name="connsiteX259" fmla="*/ 364190 w 439877"/>
                <a:gd name="connsiteY259" fmla="*/ 140660 h 487550"/>
                <a:gd name="connsiteX260" fmla="*/ 366512 w 439877"/>
                <a:gd name="connsiteY260" fmla="*/ 140199 h 487550"/>
                <a:gd name="connsiteX261" fmla="*/ 368524 w 439877"/>
                <a:gd name="connsiteY261" fmla="*/ 139892 h 487550"/>
                <a:gd name="connsiteX262" fmla="*/ 369917 w 439877"/>
                <a:gd name="connsiteY262" fmla="*/ 139739 h 487550"/>
                <a:gd name="connsiteX263" fmla="*/ 376108 w 439877"/>
                <a:gd name="connsiteY263" fmla="*/ 137435 h 487550"/>
                <a:gd name="connsiteX264" fmla="*/ 381526 w 439877"/>
                <a:gd name="connsiteY264" fmla="*/ 134978 h 487550"/>
                <a:gd name="connsiteX265" fmla="*/ 386169 w 439877"/>
                <a:gd name="connsiteY265" fmla="*/ 132368 h 487550"/>
                <a:gd name="connsiteX266" fmla="*/ 389884 w 439877"/>
                <a:gd name="connsiteY266" fmla="*/ 129911 h 487550"/>
                <a:gd name="connsiteX267" fmla="*/ 392824 w 439877"/>
                <a:gd name="connsiteY267" fmla="*/ 127300 h 487550"/>
                <a:gd name="connsiteX268" fmla="*/ 395301 w 439877"/>
                <a:gd name="connsiteY268" fmla="*/ 125151 h 487550"/>
                <a:gd name="connsiteX269" fmla="*/ 397004 w 439877"/>
                <a:gd name="connsiteY269" fmla="*/ 123154 h 487550"/>
                <a:gd name="connsiteX270" fmla="*/ 398242 w 439877"/>
                <a:gd name="connsiteY270" fmla="*/ 121619 h 487550"/>
                <a:gd name="connsiteX271" fmla="*/ 398861 w 439877"/>
                <a:gd name="connsiteY271" fmla="*/ 120697 h 487550"/>
                <a:gd name="connsiteX272" fmla="*/ 399016 w 439877"/>
                <a:gd name="connsiteY272" fmla="*/ 120390 h 487550"/>
                <a:gd name="connsiteX273" fmla="*/ 400099 w 439877"/>
                <a:gd name="connsiteY273" fmla="*/ 118701 h 487550"/>
                <a:gd name="connsiteX274" fmla="*/ 401028 w 439877"/>
                <a:gd name="connsiteY274" fmla="*/ 116858 h 487550"/>
                <a:gd name="connsiteX275" fmla="*/ 401956 w 439877"/>
                <a:gd name="connsiteY275" fmla="*/ 114862 h 487550"/>
                <a:gd name="connsiteX276" fmla="*/ 402730 w 439877"/>
                <a:gd name="connsiteY276" fmla="*/ 112712 h 487550"/>
                <a:gd name="connsiteX277" fmla="*/ 403195 w 439877"/>
                <a:gd name="connsiteY277" fmla="*/ 110102 h 487550"/>
                <a:gd name="connsiteX278" fmla="*/ 403349 w 439877"/>
                <a:gd name="connsiteY278" fmla="*/ 107491 h 487550"/>
                <a:gd name="connsiteX279" fmla="*/ 403040 w 439877"/>
                <a:gd name="connsiteY279" fmla="*/ 104574 h 487550"/>
                <a:gd name="connsiteX280" fmla="*/ 402111 w 439877"/>
                <a:gd name="connsiteY280" fmla="*/ 101349 h 487550"/>
                <a:gd name="connsiteX281" fmla="*/ 401028 w 439877"/>
                <a:gd name="connsiteY281" fmla="*/ 98124 h 487550"/>
                <a:gd name="connsiteX282" fmla="*/ 399170 w 439877"/>
                <a:gd name="connsiteY282" fmla="*/ 94592 h 487550"/>
                <a:gd name="connsiteX283" fmla="*/ 396849 w 439877"/>
                <a:gd name="connsiteY283" fmla="*/ 90600 h 487550"/>
                <a:gd name="connsiteX284" fmla="*/ 393753 w 439877"/>
                <a:gd name="connsiteY284" fmla="*/ 86607 h 487550"/>
                <a:gd name="connsiteX285" fmla="*/ 389729 w 439877"/>
                <a:gd name="connsiteY285" fmla="*/ 82154 h 487550"/>
                <a:gd name="connsiteX286" fmla="*/ 385086 w 439877"/>
                <a:gd name="connsiteY286" fmla="*/ 77547 h 487550"/>
                <a:gd name="connsiteX287" fmla="*/ 379359 w 439877"/>
                <a:gd name="connsiteY287" fmla="*/ 72633 h 487550"/>
                <a:gd name="connsiteX288" fmla="*/ 373632 w 439877"/>
                <a:gd name="connsiteY288" fmla="*/ 67720 h 487550"/>
                <a:gd name="connsiteX289" fmla="*/ 368834 w 439877"/>
                <a:gd name="connsiteY289" fmla="*/ 62499 h 487550"/>
                <a:gd name="connsiteX290" fmla="*/ 364655 w 439877"/>
                <a:gd name="connsiteY290" fmla="*/ 57277 h 487550"/>
                <a:gd name="connsiteX291" fmla="*/ 361404 w 439877"/>
                <a:gd name="connsiteY291" fmla="*/ 52210 h 487550"/>
                <a:gd name="connsiteX292" fmla="*/ 359083 w 439877"/>
                <a:gd name="connsiteY292" fmla="*/ 46989 h 487550"/>
                <a:gd name="connsiteX293" fmla="*/ 357225 w 439877"/>
                <a:gd name="connsiteY293" fmla="*/ 41768 h 487550"/>
                <a:gd name="connsiteX294" fmla="*/ 356452 w 439877"/>
                <a:gd name="connsiteY294" fmla="*/ 36701 h 487550"/>
                <a:gd name="connsiteX295" fmla="*/ 356606 w 439877"/>
                <a:gd name="connsiteY295" fmla="*/ 31633 h 487550"/>
                <a:gd name="connsiteX296" fmla="*/ 357535 w 439877"/>
                <a:gd name="connsiteY296" fmla="*/ 26873 h 487550"/>
                <a:gd name="connsiteX297" fmla="*/ 359547 w 439877"/>
                <a:gd name="connsiteY297" fmla="*/ 22112 h 487550"/>
                <a:gd name="connsiteX298" fmla="*/ 362178 w 439877"/>
                <a:gd name="connsiteY298" fmla="*/ 17659 h 487550"/>
                <a:gd name="connsiteX299" fmla="*/ 365738 w 439877"/>
                <a:gd name="connsiteY299" fmla="*/ 13206 h 487550"/>
                <a:gd name="connsiteX300" fmla="*/ 369917 w 439877"/>
                <a:gd name="connsiteY300" fmla="*/ 9521 h 487550"/>
                <a:gd name="connsiteX301" fmla="*/ 374406 w 439877"/>
                <a:gd name="connsiteY301" fmla="*/ 6296 h 487550"/>
                <a:gd name="connsiteX302" fmla="*/ 379514 w 439877"/>
                <a:gd name="connsiteY302" fmla="*/ 3839 h 487550"/>
                <a:gd name="connsiteX303" fmla="*/ 384776 w 439877"/>
                <a:gd name="connsiteY303" fmla="*/ 1996 h 487550"/>
                <a:gd name="connsiteX304" fmla="*/ 390503 w 439877"/>
                <a:gd name="connsiteY304" fmla="*/ 614 h 487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</a:cxnLst>
              <a:rect l="l" t="t" r="r" b="b"/>
              <a:pathLst>
                <a:path w="439877" h="487550">
                  <a:moveTo>
                    <a:pt x="320012" y="171183"/>
                  </a:moveTo>
                  <a:lnTo>
                    <a:pt x="323091" y="171646"/>
                  </a:lnTo>
                  <a:lnTo>
                    <a:pt x="326169" y="172881"/>
                  </a:lnTo>
                  <a:lnTo>
                    <a:pt x="329094" y="174578"/>
                  </a:lnTo>
                  <a:lnTo>
                    <a:pt x="331557" y="176894"/>
                  </a:lnTo>
                  <a:lnTo>
                    <a:pt x="333404" y="179517"/>
                  </a:lnTo>
                  <a:lnTo>
                    <a:pt x="334944" y="182758"/>
                  </a:lnTo>
                  <a:lnTo>
                    <a:pt x="335713" y="185845"/>
                  </a:lnTo>
                  <a:lnTo>
                    <a:pt x="335867" y="188932"/>
                  </a:lnTo>
                  <a:lnTo>
                    <a:pt x="335405" y="192173"/>
                  </a:lnTo>
                  <a:lnTo>
                    <a:pt x="334328" y="195260"/>
                  </a:lnTo>
                  <a:lnTo>
                    <a:pt x="332481" y="198192"/>
                  </a:lnTo>
                  <a:lnTo>
                    <a:pt x="330326" y="200662"/>
                  </a:lnTo>
                  <a:lnTo>
                    <a:pt x="307544" y="221035"/>
                  </a:lnTo>
                  <a:lnTo>
                    <a:pt x="304773" y="223041"/>
                  </a:lnTo>
                  <a:lnTo>
                    <a:pt x="301848" y="224584"/>
                  </a:lnTo>
                  <a:lnTo>
                    <a:pt x="298616" y="225356"/>
                  </a:lnTo>
                  <a:lnTo>
                    <a:pt x="295383" y="225356"/>
                  </a:lnTo>
                  <a:lnTo>
                    <a:pt x="292304" y="224893"/>
                  </a:lnTo>
                  <a:lnTo>
                    <a:pt x="289226" y="223658"/>
                  </a:lnTo>
                  <a:lnTo>
                    <a:pt x="286301" y="222115"/>
                  </a:lnTo>
                  <a:lnTo>
                    <a:pt x="283838" y="219800"/>
                  </a:lnTo>
                  <a:lnTo>
                    <a:pt x="281837" y="217022"/>
                  </a:lnTo>
                  <a:lnTo>
                    <a:pt x="280452" y="213935"/>
                  </a:lnTo>
                  <a:lnTo>
                    <a:pt x="279682" y="210848"/>
                  </a:lnTo>
                  <a:lnTo>
                    <a:pt x="279528" y="207607"/>
                  </a:lnTo>
                  <a:lnTo>
                    <a:pt x="279990" y="204366"/>
                  </a:lnTo>
                  <a:lnTo>
                    <a:pt x="281067" y="201433"/>
                  </a:lnTo>
                  <a:lnTo>
                    <a:pt x="282915" y="198655"/>
                  </a:lnTo>
                  <a:lnTo>
                    <a:pt x="285224" y="196032"/>
                  </a:lnTo>
                  <a:lnTo>
                    <a:pt x="307698" y="175659"/>
                  </a:lnTo>
                  <a:lnTo>
                    <a:pt x="310622" y="173652"/>
                  </a:lnTo>
                  <a:lnTo>
                    <a:pt x="313547" y="172263"/>
                  </a:lnTo>
                  <a:lnTo>
                    <a:pt x="316626" y="171337"/>
                  </a:lnTo>
                  <a:close/>
                  <a:moveTo>
                    <a:pt x="153539" y="169017"/>
                  </a:moveTo>
                  <a:lnTo>
                    <a:pt x="320698" y="355370"/>
                  </a:lnTo>
                  <a:lnTo>
                    <a:pt x="208949" y="455666"/>
                  </a:lnTo>
                  <a:lnTo>
                    <a:pt x="202603" y="460928"/>
                  </a:lnTo>
                  <a:lnTo>
                    <a:pt x="195948" y="465572"/>
                  </a:lnTo>
                  <a:lnTo>
                    <a:pt x="188828" y="470060"/>
                  </a:lnTo>
                  <a:lnTo>
                    <a:pt x="181399" y="473930"/>
                  </a:lnTo>
                  <a:lnTo>
                    <a:pt x="173660" y="477490"/>
                  </a:lnTo>
                  <a:lnTo>
                    <a:pt x="165612" y="480276"/>
                  </a:lnTo>
                  <a:lnTo>
                    <a:pt x="157563" y="482752"/>
                  </a:lnTo>
                  <a:lnTo>
                    <a:pt x="149205" y="484764"/>
                  </a:lnTo>
                  <a:lnTo>
                    <a:pt x="140847" y="486312"/>
                  </a:lnTo>
                  <a:lnTo>
                    <a:pt x="132489" y="487241"/>
                  </a:lnTo>
                  <a:lnTo>
                    <a:pt x="123976" y="487550"/>
                  </a:lnTo>
                  <a:lnTo>
                    <a:pt x="115618" y="487395"/>
                  </a:lnTo>
                  <a:lnTo>
                    <a:pt x="107415" y="486621"/>
                  </a:lnTo>
                  <a:lnTo>
                    <a:pt x="99367" y="485383"/>
                  </a:lnTo>
                  <a:lnTo>
                    <a:pt x="91628" y="483526"/>
                  </a:lnTo>
                  <a:lnTo>
                    <a:pt x="83889" y="480895"/>
                  </a:lnTo>
                  <a:lnTo>
                    <a:pt x="76460" y="477799"/>
                  </a:lnTo>
                  <a:lnTo>
                    <a:pt x="69495" y="474084"/>
                  </a:lnTo>
                  <a:lnTo>
                    <a:pt x="62839" y="469751"/>
                  </a:lnTo>
                  <a:lnTo>
                    <a:pt x="56803" y="464643"/>
                  </a:lnTo>
                  <a:lnTo>
                    <a:pt x="51076" y="459071"/>
                  </a:lnTo>
                  <a:lnTo>
                    <a:pt x="21359" y="426103"/>
                  </a:lnTo>
                  <a:lnTo>
                    <a:pt x="16406" y="419757"/>
                  </a:lnTo>
                  <a:lnTo>
                    <a:pt x="11918" y="413102"/>
                  </a:lnTo>
                  <a:lnTo>
                    <a:pt x="8358" y="406137"/>
                  </a:lnTo>
                  <a:lnTo>
                    <a:pt x="5417" y="398708"/>
                  </a:lnTo>
                  <a:lnTo>
                    <a:pt x="3095" y="391123"/>
                  </a:lnTo>
                  <a:lnTo>
                    <a:pt x="1393" y="383230"/>
                  </a:lnTo>
                  <a:lnTo>
                    <a:pt x="464" y="375027"/>
                  </a:lnTo>
                  <a:lnTo>
                    <a:pt x="0" y="366823"/>
                  </a:lnTo>
                  <a:lnTo>
                    <a:pt x="155" y="358620"/>
                  </a:lnTo>
                  <a:lnTo>
                    <a:pt x="929" y="350262"/>
                  </a:lnTo>
                  <a:lnTo>
                    <a:pt x="2167" y="341904"/>
                  </a:lnTo>
                  <a:lnTo>
                    <a:pt x="4024" y="333701"/>
                  </a:lnTo>
                  <a:lnTo>
                    <a:pt x="6346" y="325498"/>
                  </a:lnTo>
                  <a:lnTo>
                    <a:pt x="9286" y="317449"/>
                  </a:lnTo>
                  <a:lnTo>
                    <a:pt x="12537" y="309555"/>
                  </a:lnTo>
                  <a:lnTo>
                    <a:pt x="16406" y="302126"/>
                  </a:lnTo>
                  <a:lnTo>
                    <a:pt x="20585" y="294852"/>
                  </a:lnTo>
                  <a:lnTo>
                    <a:pt x="25383" y="287886"/>
                  </a:lnTo>
                  <a:lnTo>
                    <a:pt x="30491" y="281231"/>
                  </a:lnTo>
                  <a:lnTo>
                    <a:pt x="35908" y="275040"/>
                  </a:lnTo>
                  <a:lnTo>
                    <a:pt x="41790" y="269468"/>
                  </a:lnTo>
                  <a:close/>
                  <a:moveTo>
                    <a:pt x="367585" y="156016"/>
                  </a:moveTo>
                  <a:lnTo>
                    <a:pt x="376834" y="166314"/>
                  </a:lnTo>
                  <a:lnTo>
                    <a:pt x="382846" y="173648"/>
                  </a:lnTo>
                  <a:lnTo>
                    <a:pt x="388087" y="181293"/>
                  </a:lnTo>
                  <a:lnTo>
                    <a:pt x="392403" y="189407"/>
                  </a:lnTo>
                  <a:lnTo>
                    <a:pt x="396103" y="197676"/>
                  </a:lnTo>
                  <a:lnTo>
                    <a:pt x="398877" y="206102"/>
                  </a:lnTo>
                  <a:lnTo>
                    <a:pt x="401035" y="214840"/>
                  </a:lnTo>
                  <a:lnTo>
                    <a:pt x="402423" y="223577"/>
                  </a:lnTo>
                  <a:lnTo>
                    <a:pt x="403039" y="232471"/>
                  </a:lnTo>
                  <a:lnTo>
                    <a:pt x="402885" y="241365"/>
                  </a:lnTo>
                  <a:lnTo>
                    <a:pt x="402114" y="250103"/>
                  </a:lnTo>
                  <a:lnTo>
                    <a:pt x="400573" y="258840"/>
                  </a:lnTo>
                  <a:lnTo>
                    <a:pt x="398261" y="267422"/>
                  </a:lnTo>
                  <a:lnTo>
                    <a:pt x="395178" y="275848"/>
                  </a:lnTo>
                  <a:lnTo>
                    <a:pt x="391324" y="283805"/>
                  </a:lnTo>
                  <a:lnTo>
                    <a:pt x="387008" y="291763"/>
                  </a:lnTo>
                  <a:lnTo>
                    <a:pt x="381613" y="299252"/>
                  </a:lnTo>
                  <a:lnTo>
                    <a:pt x="375601" y="306274"/>
                  </a:lnTo>
                  <a:lnTo>
                    <a:pt x="369127" y="312983"/>
                  </a:lnTo>
                  <a:lnTo>
                    <a:pt x="329511" y="348870"/>
                  </a:lnTo>
                  <a:lnTo>
                    <a:pt x="251358" y="260713"/>
                  </a:lnTo>
                  <a:lnTo>
                    <a:pt x="279105" y="235436"/>
                  </a:lnTo>
                  <a:lnTo>
                    <a:pt x="279105" y="235124"/>
                  </a:lnTo>
                  <a:lnTo>
                    <a:pt x="282958" y="238712"/>
                  </a:lnTo>
                  <a:lnTo>
                    <a:pt x="286658" y="241521"/>
                  </a:lnTo>
                  <a:lnTo>
                    <a:pt x="290512" y="243237"/>
                  </a:lnTo>
                  <a:lnTo>
                    <a:pt x="294365" y="244329"/>
                  </a:lnTo>
                  <a:lnTo>
                    <a:pt x="298065" y="244798"/>
                  </a:lnTo>
                  <a:lnTo>
                    <a:pt x="301918" y="244641"/>
                  </a:lnTo>
                  <a:lnTo>
                    <a:pt x="305310" y="244173"/>
                  </a:lnTo>
                  <a:lnTo>
                    <a:pt x="308701" y="243237"/>
                  </a:lnTo>
                  <a:lnTo>
                    <a:pt x="311630" y="242145"/>
                  </a:lnTo>
                  <a:lnTo>
                    <a:pt x="314404" y="241053"/>
                  </a:lnTo>
                  <a:lnTo>
                    <a:pt x="316562" y="239649"/>
                  </a:lnTo>
                  <a:lnTo>
                    <a:pt x="318566" y="238556"/>
                  </a:lnTo>
                  <a:lnTo>
                    <a:pt x="319954" y="237620"/>
                  </a:lnTo>
                  <a:lnTo>
                    <a:pt x="320879" y="236996"/>
                  </a:lnTo>
                  <a:lnTo>
                    <a:pt x="321187" y="236840"/>
                  </a:lnTo>
                  <a:lnTo>
                    <a:pt x="343076" y="217024"/>
                  </a:lnTo>
                  <a:lnTo>
                    <a:pt x="346621" y="213123"/>
                  </a:lnTo>
                  <a:lnTo>
                    <a:pt x="349242" y="209379"/>
                  </a:lnTo>
                  <a:lnTo>
                    <a:pt x="351091" y="205478"/>
                  </a:lnTo>
                  <a:lnTo>
                    <a:pt x="352325" y="201733"/>
                  </a:lnTo>
                  <a:lnTo>
                    <a:pt x="352941" y="197988"/>
                  </a:lnTo>
                  <a:lnTo>
                    <a:pt x="352941" y="194400"/>
                  </a:lnTo>
                  <a:lnTo>
                    <a:pt x="352479" y="190967"/>
                  </a:lnTo>
                  <a:lnTo>
                    <a:pt x="351708" y="187690"/>
                  </a:lnTo>
                  <a:lnTo>
                    <a:pt x="350629" y="184882"/>
                  </a:lnTo>
                  <a:lnTo>
                    <a:pt x="349550" y="182385"/>
                  </a:lnTo>
                  <a:lnTo>
                    <a:pt x="348471" y="180045"/>
                  </a:lnTo>
                  <a:lnTo>
                    <a:pt x="347546" y="178172"/>
                  </a:lnTo>
                  <a:lnTo>
                    <a:pt x="346621" y="176924"/>
                  </a:lnTo>
                  <a:lnTo>
                    <a:pt x="346005" y="175988"/>
                  </a:lnTo>
                  <a:lnTo>
                    <a:pt x="345850" y="175832"/>
                  </a:lnTo>
                  <a:close/>
                  <a:moveTo>
                    <a:pt x="267011" y="99677"/>
                  </a:moveTo>
                  <a:lnTo>
                    <a:pt x="275617" y="99832"/>
                  </a:lnTo>
                  <a:lnTo>
                    <a:pt x="284376" y="100609"/>
                  </a:lnTo>
                  <a:lnTo>
                    <a:pt x="292981" y="102316"/>
                  </a:lnTo>
                  <a:lnTo>
                    <a:pt x="301433" y="104645"/>
                  </a:lnTo>
                  <a:lnTo>
                    <a:pt x="309731" y="107751"/>
                  </a:lnTo>
                  <a:lnTo>
                    <a:pt x="317722" y="111632"/>
                  </a:lnTo>
                  <a:lnTo>
                    <a:pt x="325405" y="115979"/>
                  </a:lnTo>
                  <a:lnTo>
                    <a:pt x="332627" y="121414"/>
                  </a:lnTo>
                  <a:lnTo>
                    <a:pt x="339696" y="127313"/>
                  </a:lnTo>
                  <a:lnTo>
                    <a:pt x="346150" y="133990"/>
                  </a:lnTo>
                  <a:lnTo>
                    <a:pt x="355370" y="144237"/>
                  </a:lnTo>
                  <a:lnTo>
                    <a:pt x="334010" y="163800"/>
                  </a:lnTo>
                  <a:lnTo>
                    <a:pt x="330476" y="160384"/>
                  </a:lnTo>
                  <a:lnTo>
                    <a:pt x="326942" y="157900"/>
                  </a:lnTo>
                  <a:lnTo>
                    <a:pt x="323100" y="156192"/>
                  </a:lnTo>
                  <a:lnTo>
                    <a:pt x="319412" y="155105"/>
                  </a:lnTo>
                  <a:lnTo>
                    <a:pt x="315724" y="154639"/>
                  </a:lnTo>
                  <a:lnTo>
                    <a:pt x="312190" y="154639"/>
                  </a:lnTo>
                  <a:lnTo>
                    <a:pt x="308809" y="154950"/>
                  </a:lnTo>
                  <a:lnTo>
                    <a:pt x="305428" y="155726"/>
                  </a:lnTo>
                  <a:lnTo>
                    <a:pt x="302508" y="156658"/>
                  </a:lnTo>
                  <a:lnTo>
                    <a:pt x="299896" y="157589"/>
                  </a:lnTo>
                  <a:lnTo>
                    <a:pt x="297437" y="158676"/>
                  </a:lnTo>
                  <a:lnTo>
                    <a:pt x="295593" y="159608"/>
                  </a:lnTo>
                  <a:lnTo>
                    <a:pt x="294210" y="160384"/>
                  </a:lnTo>
                  <a:lnTo>
                    <a:pt x="293288" y="161005"/>
                  </a:lnTo>
                  <a:lnTo>
                    <a:pt x="292981" y="161160"/>
                  </a:lnTo>
                  <a:lnTo>
                    <a:pt x="269931" y="182276"/>
                  </a:lnTo>
                  <a:lnTo>
                    <a:pt x="266397" y="186002"/>
                  </a:lnTo>
                  <a:lnTo>
                    <a:pt x="263477" y="189883"/>
                  </a:lnTo>
                  <a:lnTo>
                    <a:pt x="261633" y="193610"/>
                  </a:lnTo>
                  <a:lnTo>
                    <a:pt x="260557" y="197647"/>
                  </a:lnTo>
                  <a:lnTo>
                    <a:pt x="260096" y="201217"/>
                  </a:lnTo>
                  <a:lnTo>
                    <a:pt x="260096" y="204788"/>
                  </a:lnTo>
                  <a:lnTo>
                    <a:pt x="260557" y="208359"/>
                  </a:lnTo>
                  <a:lnTo>
                    <a:pt x="261325" y="211465"/>
                  </a:lnTo>
                  <a:lnTo>
                    <a:pt x="262401" y="214415"/>
                  </a:lnTo>
                  <a:lnTo>
                    <a:pt x="263477" y="217209"/>
                  </a:lnTo>
                  <a:lnTo>
                    <a:pt x="264860" y="219383"/>
                  </a:lnTo>
                  <a:lnTo>
                    <a:pt x="265936" y="221246"/>
                  </a:lnTo>
                  <a:lnTo>
                    <a:pt x="266858" y="222643"/>
                  </a:lnTo>
                  <a:lnTo>
                    <a:pt x="267626" y="223730"/>
                  </a:lnTo>
                  <a:lnTo>
                    <a:pt x="267933" y="224196"/>
                  </a:lnTo>
                  <a:lnTo>
                    <a:pt x="240119" y="249193"/>
                  </a:lnTo>
                  <a:lnTo>
                    <a:pt x="162517" y="161781"/>
                  </a:lnTo>
                  <a:lnTo>
                    <a:pt x="201702" y="126071"/>
                  </a:lnTo>
                  <a:lnTo>
                    <a:pt x="208925" y="120327"/>
                  </a:lnTo>
                  <a:lnTo>
                    <a:pt x="216608" y="115048"/>
                  </a:lnTo>
                  <a:lnTo>
                    <a:pt x="224445" y="110701"/>
                  </a:lnTo>
                  <a:lnTo>
                    <a:pt x="232743" y="106819"/>
                  </a:lnTo>
                  <a:lnTo>
                    <a:pt x="241041" y="104024"/>
                  </a:lnTo>
                  <a:lnTo>
                    <a:pt x="249647" y="101695"/>
                  </a:lnTo>
                  <a:lnTo>
                    <a:pt x="258252" y="100298"/>
                  </a:lnTo>
                  <a:close/>
                  <a:moveTo>
                    <a:pt x="396694" y="0"/>
                  </a:moveTo>
                  <a:lnTo>
                    <a:pt x="403195" y="0"/>
                  </a:lnTo>
                  <a:lnTo>
                    <a:pt x="409695" y="461"/>
                  </a:lnTo>
                  <a:lnTo>
                    <a:pt x="416660" y="1689"/>
                  </a:lnTo>
                  <a:lnTo>
                    <a:pt x="423780" y="3532"/>
                  </a:lnTo>
                  <a:lnTo>
                    <a:pt x="431210" y="5989"/>
                  </a:lnTo>
                  <a:lnTo>
                    <a:pt x="438639" y="9214"/>
                  </a:lnTo>
                  <a:lnTo>
                    <a:pt x="439568" y="9828"/>
                  </a:lnTo>
                  <a:lnTo>
                    <a:pt x="439877" y="11056"/>
                  </a:lnTo>
                  <a:lnTo>
                    <a:pt x="439722" y="12438"/>
                  </a:lnTo>
                  <a:lnTo>
                    <a:pt x="438948" y="13974"/>
                  </a:lnTo>
                  <a:lnTo>
                    <a:pt x="437710" y="15663"/>
                  </a:lnTo>
                  <a:lnTo>
                    <a:pt x="436008" y="17352"/>
                  </a:lnTo>
                  <a:lnTo>
                    <a:pt x="434305" y="18427"/>
                  </a:lnTo>
                  <a:lnTo>
                    <a:pt x="432603" y="19195"/>
                  </a:lnTo>
                  <a:lnTo>
                    <a:pt x="431055" y="19502"/>
                  </a:lnTo>
                  <a:lnTo>
                    <a:pt x="429662" y="19195"/>
                  </a:lnTo>
                  <a:lnTo>
                    <a:pt x="422232" y="16124"/>
                  </a:lnTo>
                  <a:lnTo>
                    <a:pt x="415113" y="13667"/>
                  </a:lnTo>
                  <a:lnTo>
                    <a:pt x="408612" y="12131"/>
                  </a:lnTo>
                  <a:lnTo>
                    <a:pt x="402576" y="11056"/>
                  </a:lnTo>
                  <a:lnTo>
                    <a:pt x="396849" y="10442"/>
                  </a:lnTo>
                  <a:lnTo>
                    <a:pt x="391741" y="10442"/>
                  </a:lnTo>
                  <a:lnTo>
                    <a:pt x="387098" y="10749"/>
                  </a:lnTo>
                  <a:lnTo>
                    <a:pt x="382919" y="11517"/>
                  </a:lnTo>
                  <a:lnTo>
                    <a:pt x="379359" y="12592"/>
                  </a:lnTo>
                  <a:lnTo>
                    <a:pt x="376418" y="13820"/>
                  </a:lnTo>
                  <a:lnTo>
                    <a:pt x="373787" y="15356"/>
                  </a:lnTo>
                  <a:lnTo>
                    <a:pt x="371929" y="17045"/>
                  </a:lnTo>
                  <a:lnTo>
                    <a:pt x="370227" y="19348"/>
                  </a:lnTo>
                  <a:lnTo>
                    <a:pt x="368989" y="22266"/>
                  </a:lnTo>
                  <a:lnTo>
                    <a:pt x="368215" y="25644"/>
                  </a:lnTo>
                  <a:lnTo>
                    <a:pt x="368060" y="29330"/>
                  </a:lnTo>
                  <a:lnTo>
                    <a:pt x="368524" y="33476"/>
                  </a:lnTo>
                  <a:lnTo>
                    <a:pt x="369763" y="37929"/>
                  </a:lnTo>
                  <a:lnTo>
                    <a:pt x="371620" y="42689"/>
                  </a:lnTo>
                  <a:lnTo>
                    <a:pt x="374561" y="47603"/>
                  </a:lnTo>
                  <a:lnTo>
                    <a:pt x="378430" y="52671"/>
                  </a:lnTo>
                  <a:lnTo>
                    <a:pt x="383228" y="57892"/>
                  </a:lnTo>
                  <a:lnTo>
                    <a:pt x="389265" y="63113"/>
                  </a:lnTo>
                  <a:lnTo>
                    <a:pt x="395920" y="68948"/>
                  </a:lnTo>
                  <a:lnTo>
                    <a:pt x="401492" y="74630"/>
                  </a:lnTo>
                  <a:lnTo>
                    <a:pt x="406445" y="80311"/>
                  </a:lnTo>
                  <a:lnTo>
                    <a:pt x="410005" y="85839"/>
                  </a:lnTo>
                  <a:lnTo>
                    <a:pt x="412946" y="91214"/>
                  </a:lnTo>
                  <a:lnTo>
                    <a:pt x="414648" y="96742"/>
                  </a:lnTo>
                  <a:lnTo>
                    <a:pt x="415577" y="102117"/>
                  </a:lnTo>
                  <a:lnTo>
                    <a:pt x="415422" y="107338"/>
                  </a:lnTo>
                  <a:lnTo>
                    <a:pt x="414339" y="112559"/>
                  </a:lnTo>
                  <a:lnTo>
                    <a:pt x="412327" y="117626"/>
                  </a:lnTo>
                  <a:lnTo>
                    <a:pt x="409076" y="122694"/>
                  </a:lnTo>
                  <a:lnTo>
                    <a:pt x="405826" y="127147"/>
                  </a:lnTo>
                  <a:lnTo>
                    <a:pt x="402111" y="131447"/>
                  </a:lnTo>
                  <a:lnTo>
                    <a:pt x="398397" y="135132"/>
                  </a:lnTo>
                  <a:lnTo>
                    <a:pt x="394527" y="138817"/>
                  </a:lnTo>
                  <a:lnTo>
                    <a:pt x="390503" y="141889"/>
                  </a:lnTo>
                  <a:lnTo>
                    <a:pt x="386633" y="144960"/>
                  </a:lnTo>
                  <a:lnTo>
                    <a:pt x="382764" y="147417"/>
                  </a:lnTo>
                  <a:lnTo>
                    <a:pt x="379204" y="149567"/>
                  </a:lnTo>
                  <a:lnTo>
                    <a:pt x="375799" y="151409"/>
                  </a:lnTo>
                  <a:lnTo>
                    <a:pt x="373013" y="152945"/>
                  </a:lnTo>
                  <a:lnTo>
                    <a:pt x="370536" y="154327"/>
                  </a:lnTo>
                  <a:lnTo>
                    <a:pt x="368524" y="155248"/>
                  </a:lnTo>
                  <a:lnTo>
                    <a:pt x="367131" y="155862"/>
                  </a:lnTo>
                  <a:lnTo>
                    <a:pt x="366357" y="156016"/>
                  </a:lnTo>
                  <a:lnTo>
                    <a:pt x="355368" y="144192"/>
                  </a:lnTo>
                  <a:lnTo>
                    <a:pt x="356142" y="143117"/>
                  </a:lnTo>
                  <a:lnTo>
                    <a:pt x="357535" y="142349"/>
                  </a:lnTo>
                  <a:lnTo>
                    <a:pt x="359702" y="141735"/>
                  </a:lnTo>
                  <a:lnTo>
                    <a:pt x="361869" y="141121"/>
                  </a:lnTo>
                  <a:lnTo>
                    <a:pt x="364190" y="140660"/>
                  </a:lnTo>
                  <a:lnTo>
                    <a:pt x="366512" y="140199"/>
                  </a:lnTo>
                  <a:lnTo>
                    <a:pt x="368524" y="139892"/>
                  </a:lnTo>
                  <a:lnTo>
                    <a:pt x="369917" y="139739"/>
                  </a:lnTo>
                  <a:lnTo>
                    <a:pt x="376108" y="137435"/>
                  </a:lnTo>
                  <a:lnTo>
                    <a:pt x="381526" y="134978"/>
                  </a:lnTo>
                  <a:lnTo>
                    <a:pt x="386169" y="132368"/>
                  </a:lnTo>
                  <a:lnTo>
                    <a:pt x="389884" y="129911"/>
                  </a:lnTo>
                  <a:lnTo>
                    <a:pt x="392824" y="127300"/>
                  </a:lnTo>
                  <a:lnTo>
                    <a:pt x="395301" y="125151"/>
                  </a:lnTo>
                  <a:lnTo>
                    <a:pt x="397004" y="123154"/>
                  </a:lnTo>
                  <a:lnTo>
                    <a:pt x="398242" y="121619"/>
                  </a:lnTo>
                  <a:lnTo>
                    <a:pt x="398861" y="120697"/>
                  </a:lnTo>
                  <a:lnTo>
                    <a:pt x="399016" y="120390"/>
                  </a:lnTo>
                  <a:lnTo>
                    <a:pt x="400099" y="118701"/>
                  </a:lnTo>
                  <a:lnTo>
                    <a:pt x="401028" y="116858"/>
                  </a:lnTo>
                  <a:lnTo>
                    <a:pt x="401956" y="114862"/>
                  </a:lnTo>
                  <a:lnTo>
                    <a:pt x="402730" y="112712"/>
                  </a:lnTo>
                  <a:lnTo>
                    <a:pt x="403195" y="110102"/>
                  </a:lnTo>
                  <a:lnTo>
                    <a:pt x="403349" y="107491"/>
                  </a:lnTo>
                  <a:lnTo>
                    <a:pt x="403040" y="104574"/>
                  </a:lnTo>
                  <a:lnTo>
                    <a:pt x="402111" y="101349"/>
                  </a:lnTo>
                  <a:lnTo>
                    <a:pt x="401028" y="98124"/>
                  </a:lnTo>
                  <a:lnTo>
                    <a:pt x="399170" y="94592"/>
                  </a:lnTo>
                  <a:lnTo>
                    <a:pt x="396849" y="90600"/>
                  </a:lnTo>
                  <a:lnTo>
                    <a:pt x="393753" y="86607"/>
                  </a:lnTo>
                  <a:lnTo>
                    <a:pt x="389729" y="82154"/>
                  </a:lnTo>
                  <a:lnTo>
                    <a:pt x="385086" y="77547"/>
                  </a:lnTo>
                  <a:lnTo>
                    <a:pt x="379359" y="72633"/>
                  </a:lnTo>
                  <a:lnTo>
                    <a:pt x="373632" y="67720"/>
                  </a:lnTo>
                  <a:lnTo>
                    <a:pt x="368834" y="62499"/>
                  </a:lnTo>
                  <a:lnTo>
                    <a:pt x="364655" y="57277"/>
                  </a:lnTo>
                  <a:lnTo>
                    <a:pt x="361404" y="52210"/>
                  </a:lnTo>
                  <a:lnTo>
                    <a:pt x="359083" y="46989"/>
                  </a:lnTo>
                  <a:lnTo>
                    <a:pt x="357225" y="41768"/>
                  </a:lnTo>
                  <a:lnTo>
                    <a:pt x="356452" y="36701"/>
                  </a:lnTo>
                  <a:lnTo>
                    <a:pt x="356606" y="31633"/>
                  </a:lnTo>
                  <a:lnTo>
                    <a:pt x="357535" y="26873"/>
                  </a:lnTo>
                  <a:lnTo>
                    <a:pt x="359547" y="22112"/>
                  </a:lnTo>
                  <a:lnTo>
                    <a:pt x="362178" y="17659"/>
                  </a:lnTo>
                  <a:lnTo>
                    <a:pt x="365738" y="13206"/>
                  </a:lnTo>
                  <a:lnTo>
                    <a:pt x="369917" y="9521"/>
                  </a:lnTo>
                  <a:lnTo>
                    <a:pt x="374406" y="6296"/>
                  </a:lnTo>
                  <a:lnTo>
                    <a:pt x="379514" y="3839"/>
                  </a:lnTo>
                  <a:lnTo>
                    <a:pt x="384776" y="1996"/>
                  </a:lnTo>
                  <a:lnTo>
                    <a:pt x="390503" y="614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1050">
                <a:solidFill>
                  <a:prstClr val="black"/>
                </a:solidFill>
                <a:latin typeface="+mn-ea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xmlns="" id="{B4A0050C-6C47-41D8-BF58-003FA04C60AE}"/>
              </a:ext>
            </a:extLst>
          </p:cNvPr>
          <p:cNvGrpSpPr/>
          <p:nvPr/>
        </p:nvGrpSpPr>
        <p:grpSpPr>
          <a:xfrm>
            <a:off x="4526599" y="1344549"/>
            <a:ext cx="405441" cy="405441"/>
            <a:chOff x="4726150" y="4399632"/>
            <a:chExt cx="693961" cy="693961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xmlns="" id="{38D26F9B-2502-4906-9B72-70F1CD437EA9}"/>
                </a:ext>
              </a:extLst>
            </p:cNvPr>
            <p:cNvSpPr/>
            <p:nvPr/>
          </p:nvSpPr>
          <p:spPr>
            <a:xfrm flipV="1">
              <a:off x="4726150" y="4399632"/>
              <a:ext cx="693961" cy="693961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5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xmlns="" id="{478CCF61-39CB-40E1-9465-657046A9ED7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4971967" y="4590373"/>
              <a:ext cx="202327" cy="275984"/>
              <a:chOff x="2597" y="4163"/>
              <a:chExt cx="217" cy="296"/>
            </a:xfrm>
            <a:solidFill>
              <a:schemeClr val="bg1"/>
            </a:solidFill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xmlns="" id="{27EBB1E3-B701-4A98-A2B7-3A4C4A9EC5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30" y="4163"/>
                <a:ext cx="151" cy="176"/>
              </a:xfrm>
              <a:custGeom>
                <a:avLst/>
                <a:gdLst>
                  <a:gd name="T0" fmla="*/ 410 w 1662"/>
                  <a:gd name="T1" fmla="*/ 645 h 1942"/>
                  <a:gd name="T2" fmla="*/ 309 w 1662"/>
                  <a:gd name="T3" fmla="*/ 847 h 1942"/>
                  <a:gd name="T4" fmla="*/ 255 w 1662"/>
                  <a:gd name="T5" fmla="*/ 1023 h 1942"/>
                  <a:gd name="T6" fmla="*/ 263 w 1662"/>
                  <a:gd name="T7" fmla="*/ 1206 h 1942"/>
                  <a:gd name="T8" fmla="*/ 347 w 1662"/>
                  <a:gd name="T9" fmla="*/ 1429 h 1942"/>
                  <a:gd name="T10" fmla="*/ 476 w 1662"/>
                  <a:gd name="T11" fmla="*/ 1620 h 1942"/>
                  <a:gd name="T12" fmla="*/ 638 w 1662"/>
                  <a:gd name="T13" fmla="*/ 1753 h 1942"/>
                  <a:gd name="T14" fmla="*/ 825 w 1662"/>
                  <a:gd name="T15" fmla="*/ 1803 h 1942"/>
                  <a:gd name="T16" fmla="*/ 1013 w 1662"/>
                  <a:gd name="T17" fmla="*/ 1753 h 1942"/>
                  <a:gd name="T18" fmla="*/ 1176 w 1662"/>
                  <a:gd name="T19" fmla="*/ 1619 h 1942"/>
                  <a:gd name="T20" fmla="*/ 1305 w 1662"/>
                  <a:gd name="T21" fmla="*/ 1428 h 1942"/>
                  <a:gd name="T22" fmla="*/ 1388 w 1662"/>
                  <a:gd name="T23" fmla="*/ 1205 h 1942"/>
                  <a:gd name="T24" fmla="*/ 1418 w 1662"/>
                  <a:gd name="T25" fmla="*/ 974 h 1942"/>
                  <a:gd name="T26" fmla="*/ 1266 w 1662"/>
                  <a:gd name="T27" fmla="*/ 836 h 1942"/>
                  <a:gd name="T28" fmla="*/ 1012 w 1662"/>
                  <a:gd name="T29" fmla="*/ 794 h 1942"/>
                  <a:gd name="T30" fmla="*/ 806 w 1662"/>
                  <a:gd name="T31" fmla="*/ 713 h 1942"/>
                  <a:gd name="T32" fmla="*/ 646 w 1662"/>
                  <a:gd name="T33" fmla="*/ 610 h 1942"/>
                  <a:gd name="T34" fmla="*/ 526 w 1662"/>
                  <a:gd name="T35" fmla="*/ 499 h 1942"/>
                  <a:gd name="T36" fmla="*/ 944 w 1662"/>
                  <a:gd name="T37" fmla="*/ 23 h 1942"/>
                  <a:gd name="T38" fmla="*/ 1152 w 1662"/>
                  <a:gd name="T39" fmla="*/ 118 h 1942"/>
                  <a:gd name="T40" fmla="*/ 1271 w 1662"/>
                  <a:gd name="T41" fmla="*/ 205 h 1942"/>
                  <a:gd name="T42" fmla="*/ 1388 w 1662"/>
                  <a:gd name="T43" fmla="*/ 323 h 1942"/>
                  <a:gd name="T44" fmla="*/ 1455 w 1662"/>
                  <a:gd name="T45" fmla="*/ 429 h 1942"/>
                  <a:gd name="T46" fmla="*/ 1524 w 1662"/>
                  <a:gd name="T47" fmla="*/ 626 h 1942"/>
                  <a:gd name="T48" fmla="*/ 1555 w 1662"/>
                  <a:gd name="T49" fmla="*/ 892 h 1942"/>
                  <a:gd name="T50" fmla="*/ 1619 w 1662"/>
                  <a:gd name="T51" fmla="*/ 939 h 1942"/>
                  <a:gd name="T52" fmla="*/ 1657 w 1662"/>
                  <a:gd name="T53" fmla="*/ 1032 h 1942"/>
                  <a:gd name="T54" fmla="*/ 1655 w 1662"/>
                  <a:gd name="T55" fmla="*/ 1183 h 1942"/>
                  <a:gd name="T56" fmla="*/ 1611 w 1662"/>
                  <a:gd name="T57" fmla="*/ 1304 h 1942"/>
                  <a:gd name="T58" fmla="*/ 1537 w 1662"/>
                  <a:gd name="T59" fmla="*/ 1372 h 1942"/>
                  <a:gd name="T60" fmla="*/ 1445 w 1662"/>
                  <a:gd name="T61" fmla="*/ 1454 h 1942"/>
                  <a:gd name="T62" fmla="*/ 1313 w 1662"/>
                  <a:gd name="T63" fmla="*/ 1670 h 1942"/>
                  <a:gd name="T64" fmla="*/ 1141 w 1662"/>
                  <a:gd name="T65" fmla="*/ 1836 h 1942"/>
                  <a:gd name="T66" fmla="*/ 937 w 1662"/>
                  <a:gd name="T67" fmla="*/ 1930 h 1942"/>
                  <a:gd name="T68" fmla="*/ 714 w 1662"/>
                  <a:gd name="T69" fmla="*/ 1930 h 1942"/>
                  <a:gd name="T70" fmla="*/ 510 w 1662"/>
                  <a:gd name="T71" fmla="*/ 1836 h 1942"/>
                  <a:gd name="T72" fmla="*/ 337 w 1662"/>
                  <a:gd name="T73" fmla="*/ 1669 h 1942"/>
                  <a:gd name="T74" fmla="*/ 205 w 1662"/>
                  <a:gd name="T75" fmla="*/ 1452 h 1942"/>
                  <a:gd name="T76" fmla="*/ 111 w 1662"/>
                  <a:gd name="T77" fmla="*/ 1364 h 1942"/>
                  <a:gd name="T78" fmla="*/ 39 w 1662"/>
                  <a:gd name="T79" fmla="*/ 1284 h 1942"/>
                  <a:gd name="T80" fmla="*/ 2 w 1662"/>
                  <a:gd name="T81" fmla="*/ 1143 h 1942"/>
                  <a:gd name="T82" fmla="*/ 9 w 1662"/>
                  <a:gd name="T83" fmla="*/ 1009 h 1942"/>
                  <a:gd name="T84" fmla="*/ 50 w 1662"/>
                  <a:gd name="T85" fmla="*/ 930 h 1942"/>
                  <a:gd name="T86" fmla="*/ 98 w 1662"/>
                  <a:gd name="T87" fmla="*/ 851 h 1942"/>
                  <a:gd name="T88" fmla="*/ 85 w 1662"/>
                  <a:gd name="T89" fmla="*/ 643 h 1942"/>
                  <a:gd name="T90" fmla="*/ 120 w 1662"/>
                  <a:gd name="T91" fmla="*/ 487 h 1942"/>
                  <a:gd name="T92" fmla="*/ 183 w 1662"/>
                  <a:gd name="T93" fmla="*/ 377 h 1942"/>
                  <a:gd name="T94" fmla="*/ 257 w 1662"/>
                  <a:gd name="T95" fmla="*/ 305 h 1942"/>
                  <a:gd name="T96" fmla="*/ 319 w 1662"/>
                  <a:gd name="T97" fmla="*/ 266 h 1942"/>
                  <a:gd name="T98" fmla="*/ 352 w 1662"/>
                  <a:gd name="T99" fmla="*/ 246 h 1942"/>
                  <a:gd name="T100" fmla="*/ 390 w 1662"/>
                  <a:gd name="T101" fmla="*/ 196 h 1942"/>
                  <a:gd name="T102" fmla="*/ 459 w 1662"/>
                  <a:gd name="T103" fmla="*/ 127 h 1942"/>
                  <a:gd name="T104" fmla="*/ 559 w 1662"/>
                  <a:gd name="T105" fmla="*/ 57 h 1942"/>
                  <a:gd name="T106" fmla="*/ 690 w 1662"/>
                  <a:gd name="T107" fmla="*/ 10 h 19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662" h="1942">
                    <a:moveTo>
                      <a:pt x="526" y="499"/>
                    </a:moveTo>
                    <a:lnTo>
                      <a:pt x="484" y="546"/>
                    </a:lnTo>
                    <a:lnTo>
                      <a:pt x="445" y="595"/>
                    </a:lnTo>
                    <a:lnTo>
                      <a:pt x="410" y="645"/>
                    </a:lnTo>
                    <a:lnTo>
                      <a:pt x="379" y="696"/>
                    </a:lnTo>
                    <a:lnTo>
                      <a:pt x="352" y="747"/>
                    </a:lnTo>
                    <a:lnTo>
                      <a:pt x="329" y="797"/>
                    </a:lnTo>
                    <a:lnTo>
                      <a:pt x="309" y="847"/>
                    </a:lnTo>
                    <a:lnTo>
                      <a:pt x="291" y="895"/>
                    </a:lnTo>
                    <a:lnTo>
                      <a:pt x="277" y="941"/>
                    </a:lnTo>
                    <a:lnTo>
                      <a:pt x="264" y="984"/>
                    </a:lnTo>
                    <a:lnTo>
                      <a:pt x="255" y="1023"/>
                    </a:lnTo>
                    <a:lnTo>
                      <a:pt x="247" y="1059"/>
                    </a:lnTo>
                    <a:lnTo>
                      <a:pt x="241" y="1091"/>
                    </a:lnTo>
                    <a:lnTo>
                      <a:pt x="250" y="1148"/>
                    </a:lnTo>
                    <a:lnTo>
                      <a:pt x="263" y="1206"/>
                    </a:lnTo>
                    <a:lnTo>
                      <a:pt x="280" y="1263"/>
                    </a:lnTo>
                    <a:lnTo>
                      <a:pt x="299" y="1320"/>
                    </a:lnTo>
                    <a:lnTo>
                      <a:pt x="322" y="1375"/>
                    </a:lnTo>
                    <a:lnTo>
                      <a:pt x="347" y="1429"/>
                    </a:lnTo>
                    <a:lnTo>
                      <a:pt x="375" y="1480"/>
                    </a:lnTo>
                    <a:lnTo>
                      <a:pt x="406" y="1530"/>
                    </a:lnTo>
                    <a:lnTo>
                      <a:pt x="440" y="1576"/>
                    </a:lnTo>
                    <a:lnTo>
                      <a:pt x="476" y="1620"/>
                    </a:lnTo>
                    <a:lnTo>
                      <a:pt x="513" y="1659"/>
                    </a:lnTo>
                    <a:lnTo>
                      <a:pt x="553" y="1695"/>
                    </a:lnTo>
                    <a:lnTo>
                      <a:pt x="594" y="1726"/>
                    </a:lnTo>
                    <a:lnTo>
                      <a:pt x="638" y="1753"/>
                    </a:lnTo>
                    <a:lnTo>
                      <a:pt x="683" y="1774"/>
                    </a:lnTo>
                    <a:lnTo>
                      <a:pt x="729" y="1789"/>
                    </a:lnTo>
                    <a:lnTo>
                      <a:pt x="777" y="1800"/>
                    </a:lnTo>
                    <a:lnTo>
                      <a:pt x="825" y="1803"/>
                    </a:lnTo>
                    <a:lnTo>
                      <a:pt x="875" y="1800"/>
                    </a:lnTo>
                    <a:lnTo>
                      <a:pt x="922" y="1789"/>
                    </a:lnTo>
                    <a:lnTo>
                      <a:pt x="968" y="1774"/>
                    </a:lnTo>
                    <a:lnTo>
                      <a:pt x="1013" y="1753"/>
                    </a:lnTo>
                    <a:lnTo>
                      <a:pt x="1056" y="1726"/>
                    </a:lnTo>
                    <a:lnTo>
                      <a:pt x="1099" y="1695"/>
                    </a:lnTo>
                    <a:lnTo>
                      <a:pt x="1139" y="1659"/>
                    </a:lnTo>
                    <a:lnTo>
                      <a:pt x="1176" y="1619"/>
                    </a:lnTo>
                    <a:lnTo>
                      <a:pt x="1212" y="1576"/>
                    </a:lnTo>
                    <a:lnTo>
                      <a:pt x="1245" y="1529"/>
                    </a:lnTo>
                    <a:lnTo>
                      <a:pt x="1276" y="1480"/>
                    </a:lnTo>
                    <a:lnTo>
                      <a:pt x="1305" y="1428"/>
                    </a:lnTo>
                    <a:lnTo>
                      <a:pt x="1330" y="1374"/>
                    </a:lnTo>
                    <a:lnTo>
                      <a:pt x="1353" y="1319"/>
                    </a:lnTo>
                    <a:lnTo>
                      <a:pt x="1372" y="1262"/>
                    </a:lnTo>
                    <a:lnTo>
                      <a:pt x="1388" y="1205"/>
                    </a:lnTo>
                    <a:lnTo>
                      <a:pt x="1401" y="1147"/>
                    </a:lnTo>
                    <a:lnTo>
                      <a:pt x="1411" y="1089"/>
                    </a:lnTo>
                    <a:lnTo>
                      <a:pt x="1416" y="1032"/>
                    </a:lnTo>
                    <a:lnTo>
                      <a:pt x="1418" y="974"/>
                    </a:lnTo>
                    <a:lnTo>
                      <a:pt x="1417" y="904"/>
                    </a:lnTo>
                    <a:lnTo>
                      <a:pt x="1414" y="838"/>
                    </a:lnTo>
                    <a:lnTo>
                      <a:pt x="1339" y="839"/>
                    </a:lnTo>
                    <a:lnTo>
                      <a:pt x="1266" y="836"/>
                    </a:lnTo>
                    <a:lnTo>
                      <a:pt x="1198" y="830"/>
                    </a:lnTo>
                    <a:lnTo>
                      <a:pt x="1133" y="820"/>
                    </a:lnTo>
                    <a:lnTo>
                      <a:pt x="1070" y="808"/>
                    </a:lnTo>
                    <a:lnTo>
                      <a:pt x="1012" y="794"/>
                    </a:lnTo>
                    <a:lnTo>
                      <a:pt x="956" y="777"/>
                    </a:lnTo>
                    <a:lnTo>
                      <a:pt x="903" y="757"/>
                    </a:lnTo>
                    <a:lnTo>
                      <a:pt x="853" y="737"/>
                    </a:lnTo>
                    <a:lnTo>
                      <a:pt x="806" y="713"/>
                    </a:lnTo>
                    <a:lnTo>
                      <a:pt x="762" y="690"/>
                    </a:lnTo>
                    <a:lnTo>
                      <a:pt x="721" y="664"/>
                    </a:lnTo>
                    <a:lnTo>
                      <a:pt x="682" y="638"/>
                    </a:lnTo>
                    <a:lnTo>
                      <a:pt x="646" y="610"/>
                    </a:lnTo>
                    <a:lnTo>
                      <a:pt x="612" y="583"/>
                    </a:lnTo>
                    <a:lnTo>
                      <a:pt x="581" y="555"/>
                    </a:lnTo>
                    <a:lnTo>
                      <a:pt x="552" y="527"/>
                    </a:lnTo>
                    <a:lnTo>
                      <a:pt x="526" y="499"/>
                    </a:lnTo>
                    <a:close/>
                    <a:moveTo>
                      <a:pt x="808" y="0"/>
                    </a:moveTo>
                    <a:lnTo>
                      <a:pt x="851" y="3"/>
                    </a:lnTo>
                    <a:lnTo>
                      <a:pt x="897" y="11"/>
                    </a:lnTo>
                    <a:lnTo>
                      <a:pt x="944" y="23"/>
                    </a:lnTo>
                    <a:lnTo>
                      <a:pt x="993" y="39"/>
                    </a:lnTo>
                    <a:lnTo>
                      <a:pt x="1044" y="60"/>
                    </a:lnTo>
                    <a:lnTo>
                      <a:pt x="1097" y="86"/>
                    </a:lnTo>
                    <a:lnTo>
                      <a:pt x="1152" y="118"/>
                    </a:lnTo>
                    <a:lnTo>
                      <a:pt x="1179" y="135"/>
                    </a:lnTo>
                    <a:lnTo>
                      <a:pt x="1208" y="155"/>
                    </a:lnTo>
                    <a:lnTo>
                      <a:pt x="1239" y="179"/>
                    </a:lnTo>
                    <a:lnTo>
                      <a:pt x="1271" y="205"/>
                    </a:lnTo>
                    <a:lnTo>
                      <a:pt x="1304" y="233"/>
                    </a:lnTo>
                    <a:lnTo>
                      <a:pt x="1334" y="261"/>
                    </a:lnTo>
                    <a:lnTo>
                      <a:pt x="1363" y="292"/>
                    </a:lnTo>
                    <a:lnTo>
                      <a:pt x="1388" y="323"/>
                    </a:lnTo>
                    <a:lnTo>
                      <a:pt x="1409" y="353"/>
                    </a:lnTo>
                    <a:lnTo>
                      <a:pt x="1409" y="353"/>
                    </a:lnTo>
                    <a:lnTo>
                      <a:pt x="1433" y="389"/>
                    </a:lnTo>
                    <a:lnTo>
                      <a:pt x="1455" y="429"/>
                    </a:lnTo>
                    <a:lnTo>
                      <a:pt x="1475" y="472"/>
                    </a:lnTo>
                    <a:lnTo>
                      <a:pt x="1493" y="519"/>
                    </a:lnTo>
                    <a:lnTo>
                      <a:pt x="1509" y="570"/>
                    </a:lnTo>
                    <a:lnTo>
                      <a:pt x="1524" y="626"/>
                    </a:lnTo>
                    <a:lnTo>
                      <a:pt x="1535" y="685"/>
                    </a:lnTo>
                    <a:lnTo>
                      <a:pt x="1545" y="749"/>
                    </a:lnTo>
                    <a:lnTo>
                      <a:pt x="1551" y="817"/>
                    </a:lnTo>
                    <a:lnTo>
                      <a:pt x="1555" y="892"/>
                    </a:lnTo>
                    <a:lnTo>
                      <a:pt x="1573" y="900"/>
                    </a:lnTo>
                    <a:lnTo>
                      <a:pt x="1590" y="910"/>
                    </a:lnTo>
                    <a:lnTo>
                      <a:pt x="1605" y="922"/>
                    </a:lnTo>
                    <a:lnTo>
                      <a:pt x="1619" y="939"/>
                    </a:lnTo>
                    <a:lnTo>
                      <a:pt x="1632" y="957"/>
                    </a:lnTo>
                    <a:lnTo>
                      <a:pt x="1642" y="979"/>
                    </a:lnTo>
                    <a:lnTo>
                      <a:pt x="1651" y="1003"/>
                    </a:lnTo>
                    <a:lnTo>
                      <a:pt x="1657" y="1032"/>
                    </a:lnTo>
                    <a:lnTo>
                      <a:pt x="1661" y="1064"/>
                    </a:lnTo>
                    <a:lnTo>
                      <a:pt x="1662" y="1102"/>
                    </a:lnTo>
                    <a:lnTo>
                      <a:pt x="1660" y="1143"/>
                    </a:lnTo>
                    <a:lnTo>
                      <a:pt x="1655" y="1183"/>
                    </a:lnTo>
                    <a:lnTo>
                      <a:pt x="1648" y="1218"/>
                    </a:lnTo>
                    <a:lnTo>
                      <a:pt x="1638" y="1250"/>
                    </a:lnTo>
                    <a:lnTo>
                      <a:pt x="1625" y="1278"/>
                    </a:lnTo>
                    <a:lnTo>
                      <a:pt x="1611" y="1304"/>
                    </a:lnTo>
                    <a:lnTo>
                      <a:pt x="1595" y="1325"/>
                    </a:lnTo>
                    <a:lnTo>
                      <a:pt x="1577" y="1344"/>
                    </a:lnTo>
                    <a:lnTo>
                      <a:pt x="1558" y="1360"/>
                    </a:lnTo>
                    <a:lnTo>
                      <a:pt x="1537" y="1372"/>
                    </a:lnTo>
                    <a:lnTo>
                      <a:pt x="1515" y="1382"/>
                    </a:lnTo>
                    <a:lnTo>
                      <a:pt x="1493" y="1390"/>
                    </a:lnTo>
                    <a:lnTo>
                      <a:pt x="1471" y="1395"/>
                    </a:lnTo>
                    <a:lnTo>
                      <a:pt x="1445" y="1454"/>
                    </a:lnTo>
                    <a:lnTo>
                      <a:pt x="1416" y="1512"/>
                    </a:lnTo>
                    <a:lnTo>
                      <a:pt x="1385" y="1567"/>
                    </a:lnTo>
                    <a:lnTo>
                      <a:pt x="1350" y="1620"/>
                    </a:lnTo>
                    <a:lnTo>
                      <a:pt x="1313" y="1670"/>
                    </a:lnTo>
                    <a:lnTo>
                      <a:pt x="1273" y="1717"/>
                    </a:lnTo>
                    <a:lnTo>
                      <a:pt x="1231" y="1761"/>
                    </a:lnTo>
                    <a:lnTo>
                      <a:pt x="1187" y="1801"/>
                    </a:lnTo>
                    <a:lnTo>
                      <a:pt x="1141" y="1836"/>
                    </a:lnTo>
                    <a:lnTo>
                      <a:pt x="1092" y="1868"/>
                    </a:lnTo>
                    <a:lnTo>
                      <a:pt x="1042" y="1893"/>
                    </a:lnTo>
                    <a:lnTo>
                      <a:pt x="990" y="1915"/>
                    </a:lnTo>
                    <a:lnTo>
                      <a:pt x="937" y="1930"/>
                    </a:lnTo>
                    <a:lnTo>
                      <a:pt x="882" y="1939"/>
                    </a:lnTo>
                    <a:lnTo>
                      <a:pt x="825" y="1942"/>
                    </a:lnTo>
                    <a:lnTo>
                      <a:pt x="769" y="1939"/>
                    </a:lnTo>
                    <a:lnTo>
                      <a:pt x="714" y="1930"/>
                    </a:lnTo>
                    <a:lnTo>
                      <a:pt x="661" y="1915"/>
                    </a:lnTo>
                    <a:lnTo>
                      <a:pt x="608" y="1893"/>
                    </a:lnTo>
                    <a:lnTo>
                      <a:pt x="558" y="1867"/>
                    </a:lnTo>
                    <a:lnTo>
                      <a:pt x="510" y="1836"/>
                    </a:lnTo>
                    <a:lnTo>
                      <a:pt x="464" y="1800"/>
                    </a:lnTo>
                    <a:lnTo>
                      <a:pt x="419" y="1760"/>
                    </a:lnTo>
                    <a:lnTo>
                      <a:pt x="377" y="1716"/>
                    </a:lnTo>
                    <a:lnTo>
                      <a:pt x="337" y="1669"/>
                    </a:lnTo>
                    <a:lnTo>
                      <a:pt x="300" y="1618"/>
                    </a:lnTo>
                    <a:lnTo>
                      <a:pt x="266" y="1565"/>
                    </a:lnTo>
                    <a:lnTo>
                      <a:pt x="234" y="1510"/>
                    </a:lnTo>
                    <a:lnTo>
                      <a:pt x="205" y="1452"/>
                    </a:lnTo>
                    <a:lnTo>
                      <a:pt x="179" y="1392"/>
                    </a:lnTo>
                    <a:lnTo>
                      <a:pt x="156" y="1386"/>
                    </a:lnTo>
                    <a:lnTo>
                      <a:pt x="133" y="1376"/>
                    </a:lnTo>
                    <a:lnTo>
                      <a:pt x="111" y="1364"/>
                    </a:lnTo>
                    <a:lnTo>
                      <a:pt x="91" y="1349"/>
                    </a:lnTo>
                    <a:lnTo>
                      <a:pt x="72" y="1330"/>
                    </a:lnTo>
                    <a:lnTo>
                      <a:pt x="55" y="1309"/>
                    </a:lnTo>
                    <a:lnTo>
                      <a:pt x="39" y="1284"/>
                    </a:lnTo>
                    <a:lnTo>
                      <a:pt x="26" y="1254"/>
                    </a:lnTo>
                    <a:lnTo>
                      <a:pt x="15" y="1221"/>
                    </a:lnTo>
                    <a:lnTo>
                      <a:pt x="7" y="1184"/>
                    </a:lnTo>
                    <a:lnTo>
                      <a:pt x="2" y="1143"/>
                    </a:lnTo>
                    <a:lnTo>
                      <a:pt x="0" y="1104"/>
                    </a:lnTo>
                    <a:lnTo>
                      <a:pt x="1" y="1068"/>
                    </a:lnTo>
                    <a:lnTo>
                      <a:pt x="4" y="1038"/>
                    </a:lnTo>
                    <a:lnTo>
                      <a:pt x="9" y="1009"/>
                    </a:lnTo>
                    <a:lnTo>
                      <a:pt x="17" y="985"/>
                    </a:lnTo>
                    <a:lnTo>
                      <a:pt x="27" y="964"/>
                    </a:lnTo>
                    <a:lnTo>
                      <a:pt x="38" y="946"/>
                    </a:lnTo>
                    <a:lnTo>
                      <a:pt x="50" y="930"/>
                    </a:lnTo>
                    <a:lnTo>
                      <a:pt x="65" y="916"/>
                    </a:lnTo>
                    <a:lnTo>
                      <a:pt x="80" y="906"/>
                    </a:lnTo>
                    <a:lnTo>
                      <a:pt x="96" y="897"/>
                    </a:lnTo>
                    <a:lnTo>
                      <a:pt x="98" y="851"/>
                    </a:lnTo>
                    <a:lnTo>
                      <a:pt x="89" y="794"/>
                    </a:lnTo>
                    <a:lnTo>
                      <a:pt x="85" y="740"/>
                    </a:lnTo>
                    <a:lnTo>
                      <a:pt x="83" y="690"/>
                    </a:lnTo>
                    <a:lnTo>
                      <a:pt x="85" y="643"/>
                    </a:lnTo>
                    <a:lnTo>
                      <a:pt x="90" y="599"/>
                    </a:lnTo>
                    <a:lnTo>
                      <a:pt x="98" y="559"/>
                    </a:lnTo>
                    <a:lnTo>
                      <a:pt x="108" y="522"/>
                    </a:lnTo>
                    <a:lnTo>
                      <a:pt x="120" y="487"/>
                    </a:lnTo>
                    <a:lnTo>
                      <a:pt x="134" y="455"/>
                    </a:lnTo>
                    <a:lnTo>
                      <a:pt x="149" y="427"/>
                    </a:lnTo>
                    <a:lnTo>
                      <a:pt x="166" y="400"/>
                    </a:lnTo>
                    <a:lnTo>
                      <a:pt x="183" y="377"/>
                    </a:lnTo>
                    <a:lnTo>
                      <a:pt x="202" y="355"/>
                    </a:lnTo>
                    <a:lnTo>
                      <a:pt x="220" y="337"/>
                    </a:lnTo>
                    <a:lnTo>
                      <a:pt x="239" y="320"/>
                    </a:lnTo>
                    <a:lnTo>
                      <a:pt x="257" y="305"/>
                    </a:lnTo>
                    <a:lnTo>
                      <a:pt x="274" y="293"/>
                    </a:lnTo>
                    <a:lnTo>
                      <a:pt x="290" y="282"/>
                    </a:lnTo>
                    <a:lnTo>
                      <a:pt x="305" y="273"/>
                    </a:lnTo>
                    <a:lnTo>
                      <a:pt x="319" y="266"/>
                    </a:lnTo>
                    <a:lnTo>
                      <a:pt x="331" y="260"/>
                    </a:lnTo>
                    <a:lnTo>
                      <a:pt x="341" y="255"/>
                    </a:lnTo>
                    <a:lnTo>
                      <a:pt x="348" y="253"/>
                    </a:lnTo>
                    <a:lnTo>
                      <a:pt x="352" y="246"/>
                    </a:lnTo>
                    <a:lnTo>
                      <a:pt x="359" y="237"/>
                    </a:lnTo>
                    <a:lnTo>
                      <a:pt x="367" y="225"/>
                    </a:lnTo>
                    <a:lnTo>
                      <a:pt x="377" y="212"/>
                    </a:lnTo>
                    <a:lnTo>
                      <a:pt x="390" y="196"/>
                    </a:lnTo>
                    <a:lnTo>
                      <a:pt x="404" y="180"/>
                    </a:lnTo>
                    <a:lnTo>
                      <a:pt x="421" y="163"/>
                    </a:lnTo>
                    <a:lnTo>
                      <a:pt x="439" y="145"/>
                    </a:lnTo>
                    <a:lnTo>
                      <a:pt x="459" y="127"/>
                    </a:lnTo>
                    <a:lnTo>
                      <a:pt x="481" y="108"/>
                    </a:lnTo>
                    <a:lnTo>
                      <a:pt x="505" y="91"/>
                    </a:lnTo>
                    <a:lnTo>
                      <a:pt x="531" y="74"/>
                    </a:lnTo>
                    <a:lnTo>
                      <a:pt x="559" y="57"/>
                    </a:lnTo>
                    <a:lnTo>
                      <a:pt x="589" y="43"/>
                    </a:lnTo>
                    <a:lnTo>
                      <a:pt x="620" y="30"/>
                    </a:lnTo>
                    <a:lnTo>
                      <a:pt x="655" y="19"/>
                    </a:lnTo>
                    <a:lnTo>
                      <a:pt x="690" y="10"/>
                    </a:lnTo>
                    <a:lnTo>
                      <a:pt x="728" y="3"/>
                    </a:lnTo>
                    <a:lnTo>
                      <a:pt x="767" y="0"/>
                    </a:lnTo>
                    <a:lnTo>
                      <a:pt x="8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xmlns="" id="{55679DBC-4809-49C3-8325-D0D5078E4B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64" y="4250"/>
                <a:ext cx="83" cy="27"/>
              </a:xfrm>
              <a:custGeom>
                <a:avLst/>
                <a:gdLst>
                  <a:gd name="T0" fmla="*/ 613 w 916"/>
                  <a:gd name="T1" fmla="*/ 78 h 300"/>
                  <a:gd name="T2" fmla="*/ 561 w 916"/>
                  <a:gd name="T3" fmla="*/ 109 h 300"/>
                  <a:gd name="T4" fmla="*/ 554 w 916"/>
                  <a:gd name="T5" fmla="*/ 165 h 300"/>
                  <a:gd name="T6" fmla="*/ 579 w 916"/>
                  <a:gd name="T7" fmla="*/ 210 h 300"/>
                  <a:gd name="T8" fmla="*/ 665 w 916"/>
                  <a:gd name="T9" fmla="*/ 229 h 300"/>
                  <a:gd name="T10" fmla="*/ 787 w 916"/>
                  <a:gd name="T11" fmla="*/ 223 h 300"/>
                  <a:gd name="T12" fmla="*/ 839 w 916"/>
                  <a:gd name="T13" fmla="*/ 191 h 300"/>
                  <a:gd name="T14" fmla="*/ 846 w 916"/>
                  <a:gd name="T15" fmla="*/ 135 h 300"/>
                  <a:gd name="T16" fmla="*/ 820 w 916"/>
                  <a:gd name="T17" fmla="*/ 90 h 300"/>
                  <a:gd name="T18" fmla="*/ 734 w 916"/>
                  <a:gd name="T19" fmla="*/ 72 h 300"/>
                  <a:gd name="T20" fmla="*/ 153 w 916"/>
                  <a:gd name="T21" fmla="*/ 74 h 300"/>
                  <a:gd name="T22" fmla="*/ 85 w 916"/>
                  <a:gd name="T23" fmla="*/ 99 h 300"/>
                  <a:gd name="T24" fmla="*/ 70 w 916"/>
                  <a:gd name="T25" fmla="*/ 150 h 300"/>
                  <a:gd name="T26" fmla="*/ 85 w 916"/>
                  <a:gd name="T27" fmla="*/ 201 h 300"/>
                  <a:gd name="T28" fmla="*/ 153 w 916"/>
                  <a:gd name="T29" fmla="*/ 227 h 300"/>
                  <a:gd name="T30" fmla="*/ 280 w 916"/>
                  <a:gd name="T31" fmla="*/ 227 h 300"/>
                  <a:gd name="T32" fmla="*/ 348 w 916"/>
                  <a:gd name="T33" fmla="*/ 201 h 300"/>
                  <a:gd name="T34" fmla="*/ 363 w 916"/>
                  <a:gd name="T35" fmla="*/ 150 h 300"/>
                  <a:gd name="T36" fmla="*/ 348 w 916"/>
                  <a:gd name="T37" fmla="*/ 99 h 300"/>
                  <a:gd name="T38" fmla="*/ 280 w 916"/>
                  <a:gd name="T39" fmla="*/ 74 h 300"/>
                  <a:gd name="T40" fmla="*/ 234 w 916"/>
                  <a:gd name="T41" fmla="*/ 0 h 300"/>
                  <a:gd name="T42" fmla="*/ 321 w 916"/>
                  <a:gd name="T43" fmla="*/ 9 h 300"/>
                  <a:gd name="T44" fmla="*/ 400 w 916"/>
                  <a:gd name="T45" fmla="*/ 53 h 300"/>
                  <a:gd name="T46" fmla="*/ 574 w 916"/>
                  <a:gd name="T47" fmla="*/ 17 h 300"/>
                  <a:gd name="T48" fmla="*/ 662 w 916"/>
                  <a:gd name="T49" fmla="*/ 1 h 300"/>
                  <a:gd name="T50" fmla="*/ 732 w 916"/>
                  <a:gd name="T51" fmla="*/ 0 h 300"/>
                  <a:gd name="T52" fmla="*/ 806 w 916"/>
                  <a:gd name="T53" fmla="*/ 10 h 300"/>
                  <a:gd name="T54" fmla="*/ 875 w 916"/>
                  <a:gd name="T55" fmla="*/ 45 h 300"/>
                  <a:gd name="T56" fmla="*/ 914 w 916"/>
                  <a:gd name="T57" fmla="*/ 123 h 300"/>
                  <a:gd name="T58" fmla="*/ 900 w 916"/>
                  <a:gd name="T59" fmla="*/ 223 h 300"/>
                  <a:gd name="T60" fmla="*/ 843 w 916"/>
                  <a:gd name="T61" fmla="*/ 277 h 300"/>
                  <a:gd name="T62" fmla="*/ 768 w 916"/>
                  <a:gd name="T63" fmla="*/ 297 h 300"/>
                  <a:gd name="T64" fmla="*/ 699 w 916"/>
                  <a:gd name="T65" fmla="*/ 300 h 300"/>
                  <a:gd name="T66" fmla="*/ 632 w 916"/>
                  <a:gd name="T67" fmla="*/ 297 h 300"/>
                  <a:gd name="T68" fmla="*/ 557 w 916"/>
                  <a:gd name="T69" fmla="*/ 277 h 300"/>
                  <a:gd name="T70" fmla="*/ 500 w 916"/>
                  <a:gd name="T71" fmla="*/ 224 h 300"/>
                  <a:gd name="T72" fmla="*/ 485 w 916"/>
                  <a:gd name="T73" fmla="*/ 137 h 300"/>
                  <a:gd name="T74" fmla="*/ 432 w 916"/>
                  <a:gd name="T75" fmla="*/ 150 h 300"/>
                  <a:gd name="T76" fmla="*/ 405 w 916"/>
                  <a:gd name="T77" fmla="*/ 241 h 300"/>
                  <a:gd name="T78" fmla="*/ 342 w 916"/>
                  <a:gd name="T79" fmla="*/ 284 h 300"/>
                  <a:gd name="T80" fmla="*/ 266 w 916"/>
                  <a:gd name="T81" fmla="*/ 298 h 300"/>
                  <a:gd name="T82" fmla="*/ 201 w 916"/>
                  <a:gd name="T83" fmla="*/ 299 h 300"/>
                  <a:gd name="T84" fmla="*/ 129 w 916"/>
                  <a:gd name="T85" fmla="*/ 294 h 300"/>
                  <a:gd name="T86" fmla="*/ 57 w 916"/>
                  <a:gd name="T87" fmla="*/ 267 h 300"/>
                  <a:gd name="T88" fmla="*/ 7 w 916"/>
                  <a:gd name="T89" fmla="*/ 202 h 300"/>
                  <a:gd name="T90" fmla="*/ 7 w 916"/>
                  <a:gd name="T91" fmla="*/ 98 h 300"/>
                  <a:gd name="T92" fmla="*/ 57 w 916"/>
                  <a:gd name="T93" fmla="*/ 33 h 300"/>
                  <a:gd name="T94" fmla="*/ 129 w 916"/>
                  <a:gd name="T95" fmla="*/ 6 h 300"/>
                  <a:gd name="T96" fmla="*/ 201 w 916"/>
                  <a:gd name="T97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16" h="300">
                    <a:moveTo>
                      <a:pt x="699" y="71"/>
                    </a:moveTo>
                    <a:lnTo>
                      <a:pt x="665" y="72"/>
                    </a:lnTo>
                    <a:lnTo>
                      <a:pt x="636" y="74"/>
                    </a:lnTo>
                    <a:lnTo>
                      <a:pt x="613" y="78"/>
                    </a:lnTo>
                    <a:lnTo>
                      <a:pt x="594" y="83"/>
                    </a:lnTo>
                    <a:lnTo>
                      <a:pt x="579" y="90"/>
                    </a:lnTo>
                    <a:lnTo>
                      <a:pt x="569" y="99"/>
                    </a:lnTo>
                    <a:lnTo>
                      <a:pt x="561" y="109"/>
                    </a:lnTo>
                    <a:lnTo>
                      <a:pt x="556" y="122"/>
                    </a:lnTo>
                    <a:lnTo>
                      <a:pt x="554" y="135"/>
                    </a:lnTo>
                    <a:lnTo>
                      <a:pt x="553" y="150"/>
                    </a:lnTo>
                    <a:lnTo>
                      <a:pt x="554" y="165"/>
                    </a:lnTo>
                    <a:lnTo>
                      <a:pt x="556" y="179"/>
                    </a:lnTo>
                    <a:lnTo>
                      <a:pt x="561" y="191"/>
                    </a:lnTo>
                    <a:lnTo>
                      <a:pt x="569" y="201"/>
                    </a:lnTo>
                    <a:lnTo>
                      <a:pt x="579" y="210"/>
                    </a:lnTo>
                    <a:lnTo>
                      <a:pt x="594" y="216"/>
                    </a:lnTo>
                    <a:lnTo>
                      <a:pt x="613" y="223"/>
                    </a:lnTo>
                    <a:lnTo>
                      <a:pt x="636" y="227"/>
                    </a:lnTo>
                    <a:lnTo>
                      <a:pt x="665" y="229"/>
                    </a:lnTo>
                    <a:lnTo>
                      <a:pt x="699" y="230"/>
                    </a:lnTo>
                    <a:lnTo>
                      <a:pt x="734" y="229"/>
                    </a:lnTo>
                    <a:lnTo>
                      <a:pt x="763" y="227"/>
                    </a:lnTo>
                    <a:lnTo>
                      <a:pt x="787" y="223"/>
                    </a:lnTo>
                    <a:lnTo>
                      <a:pt x="805" y="216"/>
                    </a:lnTo>
                    <a:lnTo>
                      <a:pt x="820" y="210"/>
                    </a:lnTo>
                    <a:lnTo>
                      <a:pt x="831" y="201"/>
                    </a:lnTo>
                    <a:lnTo>
                      <a:pt x="839" y="191"/>
                    </a:lnTo>
                    <a:lnTo>
                      <a:pt x="843" y="179"/>
                    </a:lnTo>
                    <a:lnTo>
                      <a:pt x="846" y="165"/>
                    </a:lnTo>
                    <a:lnTo>
                      <a:pt x="847" y="150"/>
                    </a:lnTo>
                    <a:lnTo>
                      <a:pt x="846" y="135"/>
                    </a:lnTo>
                    <a:lnTo>
                      <a:pt x="843" y="122"/>
                    </a:lnTo>
                    <a:lnTo>
                      <a:pt x="839" y="109"/>
                    </a:lnTo>
                    <a:lnTo>
                      <a:pt x="831" y="99"/>
                    </a:lnTo>
                    <a:lnTo>
                      <a:pt x="820" y="90"/>
                    </a:lnTo>
                    <a:lnTo>
                      <a:pt x="805" y="83"/>
                    </a:lnTo>
                    <a:lnTo>
                      <a:pt x="787" y="78"/>
                    </a:lnTo>
                    <a:lnTo>
                      <a:pt x="763" y="74"/>
                    </a:lnTo>
                    <a:lnTo>
                      <a:pt x="734" y="72"/>
                    </a:lnTo>
                    <a:lnTo>
                      <a:pt x="699" y="71"/>
                    </a:lnTo>
                    <a:close/>
                    <a:moveTo>
                      <a:pt x="216" y="71"/>
                    </a:moveTo>
                    <a:lnTo>
                      <a:pt x="182" y="72"/>
                    </a:lnTo>
                    <a:lnTo>
                      <a:pt x="153" y="74"/>
                    </a:lnTo>
                    <a:lnTo>
                      <a:pt x="130" y="78"/>
                    </a:lnTo>
                    <a:lnTo>
                      <a:pt x="111" y="83"/>
                    </a:lnTo>
                    <a:lnTo>
                      <a:pt x="96" y="90"/>
                    </a:lnTo>
                    <a:lnTo>
                      <a:pt x="85" y="99"/>
                    </a:lnTo>
                    <a:lnTo>
                      <a:pt x="78" y="109"/>
                    </a:lnTo>
                    <a:lnTo>
                      <a:pt x="73" y="122"/>
                    </a:lnTo>
                    <a:lnTo>
                      <a:pt x="70" y="135"/>
                    </a:lnTo>
                    <a:lnTo>
                      <a:pt x="70" y="150"/>
                    </a:lnTo>
                    <a:lnTo>
                      <a:pt x="70" y="165"/>
                    </a:lnTo>
                    <a:lnTo>
                      <a:pt x="73" y="179"/>
                    </a:lnTo>
                    <a:lnTo>
                      <a:pt x="78" y="191"/>
                    </a:lnTo>
                    <a:lnTo>
                      <a:pt x="85" y="201"/>
                    </a:lnTo>
                    <a:lnTo>
                      <a:pt x="96" y="210"/>
                    </a:lnTo>
                    <a:lnTo>
                      <a:pt x="111" y="216"/>
                    </a:lnTo>
                    <a:lnTo>
                      <a:pt x="130" y="223"/>
                    </a:lnTo>
                    <a:lnTo>
                      <a:pt x="153" y="227"/>
                    </a:lnTo>
                    <a:lnTo>
                      <a:pt x="182" y="229"/>
                    </a:lnTo>
                    <a:lnTo>
                      <a:pt x="216" y="230"/>
                    </a:lnTo>
                    <a:lnTo>
                      <a:pt x="250" y="229"/>
                    </a:lnTo>
                    <a:lnTo>
                      <a:pt x="280" y="227"/>
                    </a:lnTo>
                    <a:lnTo>
                      <a:pt x="304" y="223"/>
                    </a:lnTo>
                    <a:lnTo>
                      <a:pt x="322" y="216"/>
                    </a:lnTo>
                    <a:lnTo>
                      <a:pt x="337" y="210"/>
                    </a:lnTo>
                    <a:lnTo>
                      <a:pt x="348" y="201"/>
                    </a:lnTo>
                    <a:lnTo>
                      <a:pt x="355" y="191"/>
                    </a:lnTo>
                    <a:lnTo>
                      <a:pt x="360" y="179"/>
                    </a:lnTo>
                    <a:lnTo>
                      <a:pt x="363" y="165"/>
                    </a:lnTo>
                    <a:lnTo>
                      <a:pt x="363" y="150"/>
                    </a:lnTo>
                    <a:lnTo>
                      <a:pt x="363" y="135"/>
                    </a:lnTo>
                    <a:lnTo>
                      <a:pt x="360" y="122"/>
                    </a:lnTo>
                    <a:lnTo>
                      <a:pt x="355" y="109"/>
                    </a:lnTo>
                    <a:lnTo>
                      <a:pt x="348" y="99"/>
                    </a:lnTo>
                    <a:lnTo>
                      <a:pt x="337" y="90"/>
                    </a:lnTo>
                    <a:lnTo>
                      <a:pt x="322" y="83"/>
                    </a:lnTo>
                    <a:lnTo>
                      <a:pt x="304" y="78"/>
                    </a:lnTo>
                    <a:lnTo>
                      <a:pt x="280" y="74"/>
                    </a:lnTo>
                    <a:lnTo>
                      <a:pt x="250" y="72"/>
                    </a:lnTo>
                    <a:lnTo>
                      <a:pt x="216" y="71"/>
                    </a:lnTo>
                    <a:close/>
                    <a:moveTo>
                      <a:pt x="216" y="0"/>
                    </a:moveTo>
                    <a:lnTo>
                      <a:pt x="234" y="0"/>
                    </a:lnTo>
                    <a:lnTo>
                      <a:pt x="254" y="1"/>
                    </a:lnTo>
                    <a:lnTo>
                      <a:pt x="276" y="2"/>
                    </a:lnTo>
                    <a:lnTo>
                      <a:pt x="298" y="5"/>
                    </a:lnTo>
                    <a:lnTo>
                      <a:pt x="321" y="9"/>
                    </a:lnTo>
                    <a:lnTo>
                      <a:pt x="343" y="17"/>
                    </a:lnTo>
                    <a:lnTo>
                      <a:pt x="364" y="26"/>
                    </a:lnTo>
                    <a:lnTo>
                      <a:pt x="383" y="37"/>
                    </a:lnTo>
                    <a:lnTo>
                      <a:pt x="400" y="53"/>
                    </a:lnTo>
                    <a:lnTo>
                      <a:pt x="516" y="53"/>
                    </a:lnTo>
                    <a:lnTo>
                      <a:pt x="533" y="37"/>
                    </a:lnTo>
                    <a:lnTo>
                      <a:pt x="553" y="26"/>
                    </a:lnTo>
                    <a:lnTo>
                      <a:pt x="574" y="17"/>
                    </a:lnTo>
                    <a:lnTo>
                      <a:pt x="596" y="9"/>
                    </a:lnTo>
                    <a:lnTo>
                      <a:pt x="618" y="5"/>
                    </a:lnTo>
                    <a:lnTo>
                      <a:pt x="640" y="2"/>
                    </a:lnTo>
                    <a:lnTo>
                      <a:pt x="662" y="1"/>
                    </a:lnTo>
                    <a:lnTo>
                      <a:pt x="682" y="0"/>
                    </a:lnTo>
                    <a:lnTo>
                      <a:pt x="699" y="0"/>
                    </a:lnTo>
                    <a:lnTo>
                      <a:pt x="715" y="0"/>
                    </a:lnTo>
                    <a:lnTo>
                      <a:pt x="732" y="0"/>
                    </a:lnTo>
                    <a:lnTo>
                      <a:pt x="749" y="1"/>
                    </a:lnTo>
                    <a:lnTo>
                      <a:pt x="768" y="3"/>
                    </a:lnTo>
                    <a:lnTo>
                      <a:pt x="787" y="6"/>
                    </a:lnTo>
                    <a:lnTo>
                      <a:pt x="806" y="10"/>
                    </a:lnTo>
                    <a:lnTo>
                      <a:pt x="825" y="16"/>
                    </a:lnTo>
                    <a:lnTo>
                      <a:pt x="843" y="24"/>
                    </a:lnTo>
                    <a:lnTo>
                      <a:pt x="860" y="33"/>
                    </a:lnTo>
                    <a:lnTo>
                      <a:pt x="875" y="45"/>
                    </a:lnTo>
                    <a:lnTo>
                      <a:pt x="889" y="59"/>
                    </a:lnTo>
                    <a:lnTo>
                      <a:pt x="900" y="77"/>
                    </a:lnTo>
                    <a:lnTo>
                      <a:pt x="908" y="98"/>
                    </a:lnTo>
                    <a:lnTo>
                      <a:pt x="914" y="123"/>
                    </a:lnTo>
                    <a:lnTo>
                      <a:pt x="916" y="150"/>
                    </a:lnTo>
                    <a:lnTo>
                      <a:pt x="914" y="178"/>
                    </a:lnTo>
                    <a:lnTo>
                      <a:pt x="908" y="202"/>
                    </a:lnTo>
                    <a:lnTo>
                      <a:pt x="900" y="223"/>
                    </a:lnTo>
                    <a:lnTo>
                      <a:pt x="889" y="241"/>
                    </a:lnTo>
                    <a:lnTo>
                      <a:pt x="875" y="255"/>
                    </a:lnTo>
                    <a:lnTo>
                      <a:pt x="860" y="267"/>
                    </a:lnTo>
                    <a:lnTo>
                      <a:pt x="843" y="277"/>
                    </a:lnTo>
                    <a:lnTo>
                      <a:pt x="825" y="285"/>
                    </a:lnTo>
                    <a:lnTo>
                      <a:pt x="806" y="290"/>
                    </a:lnTo>
                    <a:lnTo>
                      <a:pt x="787" y="294"/>
                    </a:lnTo>
                    <a:lnTo>
                      <a:pt x="768" y="297"/>
                    </a:lnTo>
                    <a:lnTo>
                      <a:pt x="749" y="298"/>
                    </a:lnTo>
                    <a:lnTo>
                      <a:pt x="732" y="299"/>
                    </a:lnTo>
                    <a:lnTo>
                      <a:pt x="715" y="299"/>
                    </a:lnTo>
                    <a:lnTo>
                      <a:pt x="699" y="300"/>
                    </a:lnTo>
                    <a:lnTo>
                      <a:pt x="685" y="299"/>
                    </a:lnTo>
                    <a:lnTo>
                      <a:pt x="668" y="299"/>
                    </a:lnTo>
                    <a:lnTo>
                      <a:pt x="650" y="298"/>
                    </a:lnTo>
                    <a:lnTo>
                      <a:pt x="632" y="297"/>
                    </a:lnTo>
                    <a:lnTo>
                      <a:pt x="613" y="294"/>
                    </a:lnTo>
                    <a:lnTo>
                      <a:pt x="593" y="290"/>
                    </a:lnTo>
                    <a:lnTo>
                      <a:pt x="575" y="285"/>
                    </a:lnTo>
                    <a:lnTo>
                      <a:pt x="557" y="277"/>
                    </a:lnTo>
                    <a:lnTo>
                      <a:pt x="540" y="267"/>
                    </a:lnTo>
                    <a:lnTo>
                      <a:pt x="524" y="255"/>
                    </a:lnTo>
                    <a:lnTo>
                      <a:pt x="511" y="241"/>
                    </a:lnTo>
                    <a:lnTo>
                      <a:pt x="500" y="224"/>
                    </a:lnTo>
                    <a:lnTo>
                      <a:pt x="491" y="202"/>
                    </a:lnTo>
                    <a:lnTo>
                      <a:pt x="486" y="179"/>
                    </a:lnTo>
                    <a:lnTo>
                      <a:pt x="484" y="150"/>
                    </a:lnTo>
                    <a:lnTo>
                      <a:pt x="485" y="137"/>
                    </a:lnTo>
                    <a:lnTo>
                      <a:pt x="486" y="125"/>
                    </a:lnTo>
                    <a:lnTo>
                      <a:pt x="430" y="125"/>
                    </a:lnTo>
                    <a:lnTo>
                      <a:pt x="432" y="137"/>
                    </a:lnTo>
                    <a:lnTo>
                      <a:pt x="432" y="150"/>
                    </a:lnTo>
                    <a:lnTo>
                      <a:pt x="430" y="179"/>
                    </a:lnTo>
                    <a:lnTo>
                      <a:pt x="425" y="202"/>
                    </a:lnTo>
                    <a:lnTo>
                      <a:pt x="416" y="224"/>
                    </a:lnTo>
                    <a:lnTo>
                      <a:pt x="405" y="241"/>
                    </a:lnTo>
                    <a:lnTo>
                      <a:pt x="392" y="255"/>
                    </a:lnTo>
                    <a:lnTo>
                      <a:pt x="377" y="267"/>
                    </a:lnTo>
                    <a:lnTo>
                      <a:pt x="360" y="277"/>
                    </a:lnTo>
                    <a:lnTo>
                      <a:pt x="342" y="284"/>
                    </a:lnTo>
                    <a:lnTo>
                      <a:pt x="323" y="290"/>
                    </a:lnTo>
                    <a:lnTo>
                      <a:pt x="304" y="294"/>
                    </a:lnTo>
                    <a:lnTo>
                      <a:pt x="285" y="296"/>
                    </a:lnTo>
                    <a:lnTo>
                      <a:pt x="266" y="298"/>
                    </a:lnTo>
                    <a:lnTo>
                      <a:pt x="248" y="299"/>
                    </a:lnTo>
                    <a:lnTo>
                      <a:pt x="231" y="299"/>
                    </a:lnTo>
                    <a:lnTo>
                      <a:pt x="216" y="299"/>
                    </a:lnTo>
                    <a:lnTo>
                      <a:pt x="201" y="299"/>
                    </a:lnTo>
                    <a:lnTo>
                      <a:pt x="185" y="299"/>
                    </a:lnTo>
                    <a:lnTo>
                      <a:pt x="167" y="298"/>
                    </a:lnTo>
                    <a:lnTo>
                      <a:pt x="148" y="296"/>
                    </a:lnTo>
                    <a:lnTo>
                      <a:pt x="129" y="294"/>
                    </a:lnTo>
                    <a:lnTo>
                      <a:pt x="110" y="290"/>
                    </a:lnTo>
                    <a:lnTo>
                      <a:pt x="91" y="284"/>
                    </a:lnTo>
                    <a:lnTo>
                      <a:pt x="73" y="277"/>
                    </a:lnTo>
                    <a:lnTo>
                      <a:pt x="57" y="267"/>
                    </a:lnTo>
                    <a:lnTo>
                      <a:pt x="41" y="255"/>
                    </a:lnTo>
                    <a:lnTo>
                      <a:pt x="27" y="240"/>
                    </a:lnTo>
                    <a:lnTo>
                      <a:pt x="16" y="223"/>
                    </a:lnTo>
                    <a:lnTo>
                      <a:pt x="7" y="202"/>
                    </a:lnTo>
                    <a:lnTo>
                      <a:pt x="2" y="178"/>
                    </a:lnTo>
                    <a:lnTo>
                      <a:pt x="0" y="150"/>
                    </a:lnTo>
                    <a:lnTo>
                      <a:pt x="2" y="122"/>
                    </a:lnTo>
                    <a:lnTo>
                      <a:pt x="7" y="98"/>
                    </a:lnTo>
                    <a:lnTo>
                      <a:pt x="16" y="77"/>
                    </a:lnTo>
                    <a:lnTo>
                      <a:pt x="27" y="59"/>
                    </a:lnTo>
                    <a:lnTo>
                      <a:pt x="41" y="45"/>
                    </a:lnTo>
                    <a:lnTo>
                      <a:pt x="57" y="33"/>
                    </a:lnTo>
                    <a:lnTo>
                      <a:pt x="73" y="23"/>
                    </a:lnTo>
                    <a:lnTo>
                      <a:pt x="91" y="16"/>
                    </a:lnTo>
                    <a:lnTo>
                      <a:pt x="110" y="10"/>
                    </a:lnTo>
                    <a:lnTo>
                      <a:pt x="129" y="6"/>
                    </a:lnTo>
                    <a:lnTo>
                      <a:pt x="148" y="3"/>
                    </a:lnTo>
                    <a:lnTo>
                      <a:pt x="167" y="1"/>
                    </a:lnTo>
                    <a:lnTo>
                      <a:pt x="185" y="0"/>
                    </a:lnTo>
                    <a:lnTo>
                      <a:pt x="201" y="0"/>
                    </a:lnTo>
                    <a:lnTo>
                      <a:pt x="2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xmlns="" id="{A8362C7B-CF62-4C3F-A767-A3F75A20F2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97" y="4335"/>
                <a:ext cx="217" cy="124"/>
              </a:xfrm>
              <a:custGeom>
                <a:avLst/>
                <a:gdLst>
                  <a:gd name="T0" fmla="*/ 1796 w 2393"/>
                  <a:gd name="T1" fmla="*/ 704 h 1360"/>
                  <a:gd name="T2" fmla="*/ 1761 w 2393"/>
                  <a:gd name="T3" fmla="*/ 720 h 1360"/>
                  <a:gd name="T4" fmla="*/ 1590 w 2393"/>
                  <a:gd name="T5" fmla="*/ 904 h 1360"/>
                  <a:gd name="T6" fmla="*/ 1882 w 2393"/>
                  <a:gd name="T7" fmla="*/ 733 h 1360"/>
                  <a:gd name="T8" fmla="*/ 1851 w 2393"/>
                  <a:gd name="T9" fmla="*/ 709 h 1360"/>
                  <a:gd name="T10" fmla="*/ 1814 w 2393"/>
                  <a:gd name="T11" fmla="*/ 702 h 1360"/>
                  <a:gd name="T12" fmla="*/ 1831 w 2393"/>
                  <a:gd name="T13" fmla="*/ 20 h 1360"/>
                  <a:gd name="T14" fmla="*/ 1950 w 2393"/>
                  <a:gd name="T15" fmla="*/ 61 h 1360"/>
                  <a:gd name="T16" fmla="*/ 2057 w 2393"/>
                  <a:gd name="T17" fmla="*/ 121 h 1360"/>
                  <a:gd name="T18" fmla="*/ 2154 w 2393"/>
                  <a:gd name="T19" fmla="*/ 196 h 1360"/>
                  <a:gd name="T20" fmla="*/ 2235 w 2393"/>
                  <a:gd name="T21" fmla="*/ 286 h 1360"/>
                  <a:gd name="T22" fmla="*/ 2301 w 2393"/>
                  <a:gd name="T23" fmla="*/ 388 h 1360"/>
                  <a:gd name="T24" fmla="*/ 2352 w 2393"/>
                  <a:gd name="T25" fmla="*/ 501 h 1360"/>
                  <a:gd name="T26" fmla="*/ 2382 w 2393"/>
                  <a:gd name="T27" fmla="*/ 622 h 1360"/>
                  <a:gd name="T28" fmla="*/ 2393 w 2393"/>
                  <a:gd name="T29" fmla="*/ 748 h 1360"/>
                  <a:gd name="T30" fmla="*/ 2390 w 2393"/>
                  <a:gd name="T31" fmla="*/ 1230 h 1360"/>
                  <a:gd name="T32" fmla="*/ 2370 w 2393"/>
                  <a:gd name="T33" fmla="*/ 1282 h 1360"/>
                  <a:gd name="T34" fmla="*/ 2335 w 2393"/>
                  <a:gd name="T35" fmla="*/ 1324 h 1360"/>
                  <a:gd name="T36" fmla="*/ 2286 w 2393"/>
                  <a:gd name="T37" fmla="*/ 1351 h 1360"/>
                  <a:gd name="T38" fmla="*/ 2230 w 2393"/>
                  <a:gd name="T39" fmla="*/ 1360 h 1360"/>
                  <a:gd name="T40" fmla="*/ 129 w 2393"/>
                  <a:gd name="T41" fmla="*/ 1358 h 1360"/>
                  <a:gd name="T42" fmla="*/ 77 w 2393"/>
                  <a:gd name="T43" fmla="*/ 1339 h 1360"/>
                  <a:gd name="T44" fmla="*/ 36 w 2393"/>
                  <a:gd name="T45" fmla="*/ 1304 h 1360"/>
                  <a:gd name="T46" fmla="*/ 10 w 2393"/>
                  <a:gd name="T47" fmla="*/ 1256 h 1360"/>
                  <a:gd name="T48" fmla="*/ 0 w 2393"/>
                  <a:gd name="T49" fmla="*/ 1200 h 1360"/>
                  <a:gd name="T50" fmla="*/ 3 w 2393"/>
                  <a:gd name="T51" fmla="*/ 684 h 1360"/>
                  <a:gd name="T52" fmla="*/ 23 w 2393"/>
                  <a:gd name="T53" fmla="*/ 561 h 1360"/>
                  <a:gd name="T54" fmla="*/ 63 w 2393"/>
                  <a:gd name="T55" fmla="*/ 443 h 1360"/>
                  <a:gd name="T56" fmla="*/ 122 w 2393"/>
                  <a:gd name="T57" fmla="*/ 336 h 1360"/>
                  <a:gd name="T58" fmla="*/ 195 w 2393"/>
                  <a:gd name="T59" fmla="*/ 240 h 1360"/>
                  <a:gd name="T60" fmla="*/ 283 w 2393"/>
                  <a:gd name="T61" fmla="*/ 157 h 1360"/>
                  <a:gd name="T62" fmla="*/ 385 w 2393"/>
                  <a:gd name="T63" fmla="*/ 89 h 1360"/>
                  <a:gd name="T64" fmla="*/ 498 w 2393"/>
                  <a:gd name="T65" fmla="*/ 38 h 1360"/>
                  <a:gd name="T66" fmla="*/ 640 w 2393"/>
                  <a:gd name="T67" fmla="*/ 0 h 1360"/>
                  <a:gd name="T68" fmla="*/ 1748 w 2393"/>
                  <a:gd name="T69" fmla="*/ 0 h 1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393" h="1360">
                    <a:moveTo>
                      <a:pt x="1814" y="702"/>
                    </a:moveTo>
                    <a:lnTo>
                      <a:pt x="1796" y="704"/>
                    </a:lnTo>
                    <a:lnTo>
                      <a:pt x="1778" y="709"/>
                    </a:lnTo>
                    <a:lnTo>
                      <a:pt x="1761" y="720"/>
                    </a:lnTo>
                    <a:lnTo>
                      <a:pt x="1746" y="733"/>
                    </a:lnTo>
                    <a:lnTo>
                      <a:pt x="1590" y="904"/>
                    </a:lnTo>
                    <a:lnTo>
                      <a:pt x="2038" y="904"/>
                    </a:lnTo>
                    <a:lnTo>
                      <a:pt x="1882" y="733"/>
                    </a:lnTo>
                    <a:lnTo>
                      <a:pt x="1867" y="719"/>
                    </a:lnTo>
                    <a:lnTo>
                      <a:pt x="1851" y="709"/>
                    </a:lnTo>
                    <a:lnTo>
                      <a:pt x="1833" y="703"/>
                    </a:lnTo>
                    <a:lnTo>
                      <a:pt x="1814" y="702"/>
                    </a:lnTo>
                    <a:close/>
                    <a:moveTo>
                      <a:pt x="1748" y="0"/>
                    </a:moveTo>
                    <a:lnTo>
                      <a:pt x="1831" y="20"/>
                    </a:lnTo>
                    <a:lnTo>
                      <a:pt x="1892" y="38"/>
                    </a:lnTo>
                    <a:lnTo>
                      <a:pt x="1950" y="61"/>
                    </a:lnTo>
                    <a:lnTo>
                      <a:pt x="2005" y="88"/>
                    </a:lnTo>
                    <a:lnTo>
                      <a:pt x="2057" y="121"/>
                    </a:lnTo>
                    <a:lnTo>
                      <a:pt x="2107" y="157"/>
                    </a:lnTo>
                    <a:lnTo>
                      <a:pt x="2154" y="196"/>
                    </a:lnTo>
                    <a:lnTo>
                      <a:pt x="2196" y="239"/>
                    </a:lnTo>
                    <a:lnTo>
                      <a:pt x="2235" y="286"/>
                    </a:lnTo>
                    <a:lnTo>
                      <a:pt x="2270" y="336"/>
                    </a:lnTo>
                    <a:lnTo>
                      <a:pt x="2301" y="388"/>
                    </a:lnTo>
                    <a:lnTo>
                      <a:pt x="2328" y="443"/>
                    </a:lnTo>
                    <a:lnTo>
                      <a:pt x="2352" y="501"/>
                    </a:lnTo>
                    <a:lnTo>
                      <a:pt x="2369" y="561"/>
                    </a:lnTo>
                    <a:lnTo>
                      <a:pt x="2382" y="622"/>
                    </a:lnTo>
                    <a:lnTo>
                      <a:pt x="2390" y="684"/>
                    </a:lnTo>
                    <a:lnTo>
                      <a:pt x="2393" y="748"/>
                    </a:lnTo>
                    <a:lnTo>
                      <a:pt x="2393" y="1200"/>
                    </a:lnTo>
                    <a:lnTo>
                      <a:pt x="2390" y="1230"/>
                    </a:lnTo>
                    <a:lnTo>
                      <a:pt x="2383" y="1256"/>
                    </a:lnTo>
                    <a:lnTo>
                      <a:pt x="2370" y="1282"/>
                    </a:lnTo>
                    <a:lnTo>
                      <a:pt x="2354" y="1304"/>
                    </a:lnTo>
                    <a:lnTo>
                      <a:pt x="2335" y="1324"/>
                    </a:lnTo>
                    <a:lnTo>
                      <a:pt x="2311" y="1339"/>
                    </a:lnTo>
                    <a:lnTo>
                      <a:pt x="2286" y="1351"/>
                    </a:lnTo>
                    <a:lnTo>
                      <a:pt x="2259" y="1358"/>
                    </a:lnTo>
                    <a:lnTo>
                      <a:pt x="2230" y="1360"/>
                    </a:lnTo>
                    <a:lnTo>
                      <a:pt x="157" y="1360"/>
                    </a:lnTo>
                    <a:lnTo>
                      <a:pt x="129" y="1358"/>
                    </a:lnTo>
                    <a:lnTo>
                      <a:pt x="101" y="1351"/>
                    </a:lnTo>
                    <a:lnTo>
                      <a:pt x="77" y="1339"/>
                    </a:lnTo>
                    <a:lnTo>
                      <a:pt x="55" y="1324"/>
                    </a:lnTo>
                    <a:lnTo>
                      <a:pt x="36" y="1304"/>
                    </a:lnTo>
                    <a:lnTo>
                      <a:pt x="21" y="1282"/>
                    </a:lnTo>
                    <a:lnTo>
                      <a:pt x="10" y="1256"/>
                    </a:lnTo>
                    <a:lnTo>
                      <a:pt x="3" y="1230"/>
                    </a:lnTo>
                    <a:lnTo>
                      <a:pt x="0" y="1200"/>
                    </a:lnTo>
                    <a:lnTo>
                      <a:pt x="0" y="748"/>
                    </a:lnTo>
                    <a:lnTo>
                      <a:pt x="3" y="684"/>
                    </a:lnTo>
                    <a:lnTo>
                      <a:pt x="11" y="622"/>
                    </a:lnTo>
                    <a:lnTo>
                      <a:pt x="23" y="561"/>
                    </a:lnTo>
                    <a:lnTo>
                      <a:pt x="41" y="501"/>
                    </a:lnTo>
                    <a:lnTo>
                      <a:pt x="63" y="443"/>
                    </a:lnTo>
                    <a:lnTo>
                      <a:pt x="90" y="389"/>
                    </a:lnTo>
                    <a:lnTo>
                      <a:pt x="122" y="336"/>
                    </a:lnTo>
                    <a:lnTo>
                      <a:pt x="156" y="286"/>
                    </a:lnTo>
                    <a:lnTo>
                      <a:pt x="195" y="240"/>
                    </a:lnTo>
                    <a:lnTo>
                      <a:pt x="237" y="196"/>
                    </a:lnTo>
                    <a:lnTo>
                      <a:pt x="283" y="157"/>
                    </a:lnTo>
                    <a:lnTo>
                      <a:pt x="332" y="121"/>
                    </a:lnTo>
                    <a:lnTo>
                      <a:pt x="385" y="89"/>
                    </a:lnTo>
                    <a:lnTo>
                      <a:pt x="440" y="62"/>
                    </a:lnTo>
                    <a:lnTo>
                      <a:pt x="498" y="38"/>
                    </a:lnTo>
                    <a:lnTo>
                      <a:pt x="559" y="20"/>
                    </a:lnTo>
                    <a:lnTo>
                      <a:pt x="640" y="0"/>
                    </a:lnTo>
                    <a:lnTo>
                      <a:pt x="1193" y="1280"/>
                    </a:lnTo>
                    <a:lnTo>
                      <a:pt x="17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>
                  <a:solidFill>
                    <a:prstClr val="black"/>
                  </a:solidFill>
                  <a:latin typeface="+mn-ea"/>
                </a:endParaRPr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xmlns="" id="{107EB0D8-EF09-406A-8C48-B346B6B84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9" y="4347"/>
                <a:ext cx="34" cy="83"/>
              </a:xfrm>
              <a:custGeom>
                <a:avLst/>
                <a:gdLst>
                  <a:gd name="T0" fmla="*/ 135 w 373"/>
                  <a:gd name="T1" fmla="*/ 0 h 915"/>
                  <a:gd name="T2" fmla="*/ 237 w 373"/>
                  <a:gd name="T3" fmla="*/ 0 h 915"/>
                  <a:gd name="T4" fmla="*/ 258 w 373"/>
                  <a:gd name="T5" fmla="*/ 2 h 915"/>
                  <a:gd name="T6" fmla="*/ 278 w 373"/>
                  <a:gd name="T7" fmla="*/ 9 h 915"/>
                  <a:gd name="T8" fmla="*/ 295 w 373"/>
                  <a:gd name="T9" fmla="*/ 21 h 915"/>
                  <a:gd name="T10" fmla="*/ 310 w 373"/>
                  <a:gd name="T11" fmla="*/ 36 h 915"/>
                  <a:gd name="T12" fmla="*/ 321 w 373"/>
                  <a:gd name="T13" fmla="*/ 53 h 915"/>
                  <a:gd name="T14" fmla="*/ 328 w 373"/>
                  <a:gd name="T15" fmla="*/ 74 h 915"/>
                  <a:gd name="T16" fmla="*/ 366 w 373"/>
                  <a:gd name="T17" fmla="*/ 234 h 915"/>
                  <a:gd name="T18" fmla="*/ 368 w 373"/>
                  <a:gd name="T19" fmla="*/ 257 h 915"/>
                  <a:gd name="T20" fmla="*/ 365 w 373"/>
                  <a:gd name="T21" fmla="*/ 281 h 915"/>
                  <a:gd name="T22" fmla="*/ 357 w 373"/>
                  <a:gd name="T23" fmla="*/ 301 h 915"/>
                  <a:gd name="T24" fmla="*/ 345 w 373"/>
                  <a:gd name="T25" fmla="*/ 319 h 915"/>
                  <a:gd name="T26" fmla="*/ 329 w 373"/>
                  <a:gd name="T27" fmla="*/ 334 h 915"/>
                  <a:gd name="T28" fmla="*/ 309 w 373"/>
                  <a:gd name="T29" fmla="*/ 345 h 915"/>
                  <a:gd name="T30" fmla="*/ 287 w 373"/>
                  <a:gd name="T31" fmla="*/ 351 h 915"/>
                  <a:gd name="T32" fmla="*/ 373 w 373"/>
                  <a:gd name="T33" fmla="*/ 438 h 915"/>
                  <a:gd name="T34" fmla="*/ 187 w 373"/>
                  <a:gd name="T35" fmla="*/ 915 h 915"/>
                  <a:gd name="T36" fmla="*/ 0 w 373"/>
                  <a:gd name="T37" fmla="*/ 438 h 915"/>
                  <a:gd name="T38" fmla="*/ 85 w 373"/>
                  <a:gd name="T39" fmla="*/ 351 h 915"/>
                  <a:gd name="T40" fmla="*/ 63 w 373"/>
                  <a:gd name="T41" fmla="*/ 345 h 915"/>
                  <a:gd name="T42" fmla="*/ 44 w 373"/>
                  <a:gd name="T43" fmla="*/ 334 h 915"/>
                  <a:gd name="T44" fmla="*/ 27 w 373"/>
                  <a:gd name="T45" fmla="*/ 319 h 915"/>
                  <a:gd name="T46" fmla="*/ 15 w 373"/>
                  <a:gd name="T47" fmla="*/ 301 h 915"/>
                  <a:gd name="T48" fmla="*/ 7 w 373"/>
                  <a:gd name="T49" fmla="*/ 281 h 915"/>
                  <a:gd name="T50" fmla="*/ 4 w 373"/>
                  <a:gd name="T51" fmla="*/ 257 h 915"/>
                  <a:gd name="T52" fmla="*/ 6 w 373"/>
                  <a:gd name="T53" fmla="*/ 234 h 915"/>
                  <a:gd name="T54" fmla="*/ 44 w 373"/>
                  <a:gd name="T55" fmla="*/ 74 h 915"/>
                  <a:gd name="T56" fmla="*/ 52 w 373"/>
                  <a:gd name="T57" fmla="*/ 53 h 915"/>
                  <a:gd name="T58" fmla="*/ 63 w 373"/>
                  <a:gd name="T59" fmla="*/ 36 h 915"/>
                  <a:gd name="T60" fmla="*/ 77 w 373"/>
                  <a:gd name="T61" fmla="*/ 21 h 915"/>
                  <a:gd name="T62" fmla="*/ 95 w 373"/>
                  <a:gd name="T63" fmla="*/ 9 h 915"/>
                  <a:gd name="T64" fmla="*/ 114 w 373"/>
                  <a:gd name="T65" fmla="*/ 2 h 915"/>
                  <a:gd name="T66" fmla="*/ 135 w 373"/>
                  <a:gd name="T67" fmla="*/ 0 h 9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73" h="915">
                    <a:moveTo>
                      <a:pt x="135" y="0"/>
                    </a:moveTo>
                    <a:lnTo>
                      <a:pt x="237" y="0"/>
                    </a:lnTo>
                    <a:lnTo>
                      <a:pt x="258" y="2"/>
                    </a:lnTo>
                    <a:lnTo>
                      <a:pt x="278" y="9"/>
                    </a:lnTo>
                    <a:lnTo>
                      <a:pt x="295" y="21"/>
                    </a:lnTo>
                    <a:lnTo>
                      <a:pt x="310" y="36"/>
                    </a:lnTo>
                    <a:lnTo>
                      <a:pt x="321" y="53"/>
                    </a:lnTo>
                    <a:lnTo>
                      <a:pt x="328" y="74"/>
                    </a:lnTo>
                    <a:lnTo>
                      <a:pt x="366" y="234"/>
                    </a:lnTo>
                    <a:lnTo>
                      <a:pt x="368" y="257"/>
                    </a:lnTo>
                    <a:lnTo>
                      <a:pt x="365" y="281"/>
                    </a:lnTo>
                    <a:lnTo>
                      <a:pt x="357" y="301"/>
                    </a:lnTo>
                    <a:lnTo>
                      <a:pt x="345" y="319"/>
                    </a:lnTo>
                    <a:lnTo>
                      <a:pt x="329" y="334"/>
                    </a:lnTo>
                    <a:lnTo>
                      <a:pt x="309" y="345"/>
                    </a:lnTo>
                    <a:lnTo>
                      <a:pt x="287" y="351"/>
                    </a:lnTo>
                    <a:lnTo>
                      <a:pt x="373" y="438"/>
                    </a:lnTo>
                    <a:lnTo>
                      <a:pt x="187" y="915"/>
                    </a:lnTo>
                    <a:lnTo>
                      <a:pt x="0" y="438"/>
                    </a:lnTo>
                    <a:lnTo>
                      <a:pt x="85" y="351"/>
                    </a:lnTo>
                    <a:lnTo>
                      <a:pt x="63" y="345"/>
                    </a:lnTo>
                    <a:lnTo>
                      <a:pt x="44" y="334"/>
                    </a:lnTo>
                    <a:lnTo>
                      <a:pt x="27" y="319"/>
                    </a:lnTo>
                    <a:lnTo>
                      <a:pt x="15" y="301"/>
                    </a:lnTo>
                    <a:lnTo>
                      <a:pt x="7" y="281"/>
                    </a:lnTo>
                    <a:lnTo>
                      <a:pt x="4" y="257"/>
                    </a:lnTo>
                    <a:lnTo>
                      <a:pt x="6" y="234"/>
                    </a:lnTo>
                    <a:lnTo>
                      <a:pt x="44" y="74"/>
                    </a:lnTo>
                    <a:lnTo>
                      <a:pt x="52" y="53"/>
                    </a:lnTo>
                    <a:lnTo>
                      <a:pt x="63" y="36"/>
                    </a:lnTo>
                    <a:lnTo>
                      <a:pt x="77" y="21"/>
                    </a:lnTo>
                    <a:lnTo>
                      <a:pt x="95" y="9"/>
                    </a:lnTo>
                    <a:lnTo>
                      <a:pt x="114" y="2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200">
                  <a:solidFill>
                    <a:prstClr val="black"/>
                  </a:solidFill>
                  <a:latin typeface="+mn-ea"/>
                </a:endParaRPr>
              </a:p>
            </p:txBody>
          </p:sp>
        </p:grp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2D273725-A3D6-4FA2-A4BE-19A97D562936}"/>
              </a:ext>
            </a:extLst>
          </p:cNvPr>
          <p:cNvSpPr/>
          <p:nvPr/>
        </p:nvSpPr>
        <p:spPr>
          <a:xfrm>
            <a:off x="3707904" y="1309816"/>
            <a:ext cx="72327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첫번째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31203E18-A40E-4275-B4E1-A6DC0EFE26A1}"/>
              </a:ext>
            </a:extLst>
          </p:cNvPr>
          <p:cNvSpPr/>
          <p:nvPr/>
        </p:nvSpPr>
        <p:spPr>
          <a:xfrm>
            <a:off x="4033104" y="2465007"/>
            <a:ext cx="72327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두번째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D7131604-9591-44B8-9F9C-BECD08CFEA0B}"/>
              </a:ext>
            </a:extLst>
          </p:cNvPr>
          <p:cNvSpPr/>
          <p:nvPr/>
        </p:nvSpPr>
        <p:spPr>
          <a:xfrm>
            <a:off x="4033104" y="3623712"/>
            <a:ext cx="72327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세번째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5AAD4E82-5232-45B2-96C6-4BE59F039CEB}"/>
              </a:ext>
            </a:extLst>
          </p:cNvPr>
          <p:cNvSpPr/>
          <p:nvPr/>
        </p:nvSpPr>
        <p:spPr>
          <a:xfrm>
            <a:off x="3707904" y="4712195"/>
            <a:ext cx="72327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네번째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6DDC2DC4-0189-48C5-B63A-56172FDAD8AD}"/>
              </a:ext>
            </a:extLst>
          </p:cNvPr>
          <p:cNvSpPr/>
          <p:nvPr/>
        </p:nvSpPr>
        <p:spPr>
          <a:xfrm>
            <a:off x="5238688" y="908720"/>
            <a:ext cx="3439898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팀 소개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58653DE1-68F4-4C7A-87FB-D47AD4EB37E9}"/>
              </a:ext>
            </a:extLst>
          </p:cNvPr>
          <p:cNvSpPr/>
          <p:nvPr/>
        </p:nvSpPr>
        <p:spPr>
          <a:xfrm>
            <a:off x="5524590" y="2077086"/>
            <a:ext cx="3439898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주제 소개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8650B5C4-AF44-4AC2-B80D-CA869FAE6014}"/>
              </a:ext>
            </a:extLst>
          </p:cNvPr>
          <p:cNvSpPr/>
          <p:nvPr/>
        </p:nvSpPr>
        <p:spPr>
          <a:xfrm>
            <a:off x="5524589" y="3140968"/>
            <a:ext cx="3439898" cy="663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분석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469AE4B8-FB56-42F7-B6F1-C48DB84671E2}"/>
              </a:ext>
            </a:extLst>
          </p:cNvPr>
          <p:cNvSpPr/>
          <p:nvPr/>
        </p:nvSpPr>
        <p:spPr>
          <a:xfrm>
            <a:off x="5308566" y="4221088"/>
            <a:ext cx="3439898" cy="662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결과 보고 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  <a:sym typeface="Wingdings" panose="05000000000000000000" pitchFamily="2" charset="2"/>
              </a:rPr>
              <a:t> 분석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EC44B37F-7C95-461C-8978-2719B666ACD9}"/>
              </a:ext>
            </a:extLst>
          </p:cNvPr>
          <p:cNvGrpSpPr/>
          <p:nvPr/>
        </p:nvGrpSpPr>
        <p:grpSpPr>
          <a:xfrm>
            <a:off x="5068643" y="3655894"/>
            <a:ext cx="196640" cy="208557"/>
            <a:chOff x="5126192" y="2046218"/>
            <a:chExt cx="1771348" cy="2581554"/>
          </a:xfrm>
        </p:grpSpPr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xmlns="" id="{8BAB58EB-7F1A-4FF4-8785-7B173F114EC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26192" y="2046218"/>
              <a:ext cx="1771348" cy="2581554"/>
            </a:xfrm>
            <a:custGeom>
              <a:avLst/>
              <a:gdLst>
                <a:gd name="T0" fmla="*/ 937 w 1926"/>
                <a:gd name="T1" fmla="*/ 3639 h 4045"/>
                <a:gd name="T2" fmla="*/ 893 w 1926"/>
                <a:gd name="T3" fmla="*/ 3665 h 4045"/>
                <a:gd name="T4" fmla="*/ 863 w 1926"/>
                <a:gd name="T5" fmla="*/ 3712 h 4045"/>
                <a:gd name="T6" fmla="*/ 851 w 1926"/>
                <a:gd name="T7" fmla="*/ 3772 h 4045"/>
                <a:gd name="T8" fmla="*/ 863 w 1926"/>
                <a:gd name="T9" fmla="*/ 3832 h 4045"/>
                <a:gd name="T10" fmla="*/ 893 w 1926"/>
                <a:gd name="T11" fmla="*/ 3878 h 4045"/>
                <a:gd name="T12" fmla="*/ 937 w 1926"/>
                <a:gd name="T13" fmla="*/ 3905 h 4045"/>
                <a:gd name="T14" fmla="*/ 988 w 1926"/>
                <a:gd name="T15" fmla="*/ 3905 h 4045"/>
                <a:gd name="T16" fmla="*/ 1033 w 1926"/>
                <a:gd name="T17" fmla="*/ 3878 h 4045"/>
                <a:gd name="T18" fmla="*/ 1064 w 1926"/>
                <a:gd name="T19" fmla="*/ 3832 h 4045"/>
                <a:gd name="T20" fmla="*/ 1075 w 1926"/>
                <a:gd name="T21" fmla="*/ 3772 h 4045"/>
                <a:gd name="T22" fmla="*/ 1064 w 1926"/>
                <a:gd name="T23" fmla="*/ 3712 h 4045"/>
                <a:gd name="T24" fmla="*/ 1033 w 1926"/>
                <a:gd name="T25" fmla="*/ 3665 h 4045"/>
                <a:gd name="T26" fmla="*/ 988 w 1926"/>
                <a:gd name="T27" fmla="*/ 3639 h 4045"/>
                <a:gd name="T28" fmla="*/ 156 w 1926"/>
                <a:gd name="T29" fmla="*/ 434 h 4045"/>
                <a:gd name="T30" fmla="*/ 1770 w 1926"/>
                <a:gd name="T31" fmla="*/ 3540 h 4045"/>
                <a:gd name="T32" fmla="*/ 156 w 1926"/>
                <a:gd name="T33" fmla="*/ 434 h 4045"/>
                <a:gd name="T34" fmla="*/ 716 w 1926"/>
                <a:gd name="T35" fmla="*/ 200 h 4045"/>
                <a:gd name="T36" fmla="*/ 701 w 1926"/>
                <a:gd name="T37" fmla="*/ 217 h 4045"/>
                <a:gd name="T38" fmla="*/ 701 w 1926"/>
                <a:gd name="T39" fmla="*/ 243 h 4045"/>
                <a:gd name="T40" fmla="*/ 716 w 1926"/>
                <a:gd name="T41" fmla="*/ 260 h 4045"/>
                <a:gd name="T42" fmla="*/ 1199 w 1926"/>
                <a:gd name="T43" fmla="*/ 262 h 4045"/>
                <a:gd name="T44" fmla="*/ 1218 w 1926"/>
                <a:gd name="T45" fmla="*/ 254 h 4045"/>
                <a:gd name="T46" fmla="*/ 1226 w 1926"/>
                <a:gd name="T47" fmla="*/ 230 h 4045"/>
                <a:gd name="T48" fmla="*/ 1218 w 1926"/>
                <a:gd name="T49" fmla="*/ 207 h 4045"/>
                <a:gd name="T50" fmla="*/ 1199 w 1926"/>
                <a:gd name="T51" fmla="*/ 197 h 4045"/>
                <a:gd name="T52" fmla="*/ 224 w 1926"/>
                <a:gd name="T53" fmla="*/ 0 h 4045"/>
                <a:gd name="T54" fmla="*/ 1738 w 1926"/>
                <a:gd name="T55" fmla="*/ 4 h 4045"/>
                <a:gd name="T56" fmla="*/ 1805 w 1926"/>
                <a:gd name="T57" fmla="*/ 31 h 4045"/>
                <a:gd name="T58" fmla="*/ 1860 w 1926"/>
                <a:gd name="T59" fmla="*/ 81 h 4045"/>
                <a:gd name="T60" fmla="*/ 1900 w 1926"/>
                <a:gd name="T61" fmla="*/ 148 h 4045"/>
                <a:gd name="T62" fmla="*/ 1923 w 1926"/>
                <a:gd name="T63" fmla="*/ 229 h 4045"/>
                <a:gd name="T64" fmla="*/ 1926 w 1926"/>
                <a:gd name="T65" fmla="*/ 3772 h 4045"/>
                <a:gd name="T66" fmla="*/ 1915 w 1926"/>
                <a:gd name="T67" fmla="*/ 3857 h 4045"/>
                <a:gd name="T68" fmla="*/ 1882 w 1926"/>
                <a:gd name="T69" fmla="*/ 3932 h 4045"/>
                <a:gd name="T70" fmla="*/ 1834 w 1926"/>
                <a:gd name="T71" fmla="*/ 3992 h 4045"/>
                <a:gd name="T72" fmla="*/ 1773 w 1926"/>
                <a:gd name="T73" fmla="*/ 4032 h 4045"/>
                <a:gd name="T74" fmla="*/ 1702 w 1926"/>
                <a:gd name="T75" fmla="*/ 4045 h 4045"/>
                <a:gd name="T76" fmla="*/ 188 w 1926"/>
                <a:gd name="T77" fmla="*/ 4041 h 4045"/>
                <a:gd name="T78" fmla="*/ 122 w 1926"/>
                <a:gd name="T79" fmla="*/ 4014 h 4045"/>
                <a:gd name="T80" fmla="*/ 66 w 1926"/>
                <a:gd name="T81" fmla="*/ 3964 h 4045"/>
                <a:gd name="T82" fmla="*/ 25 w 1926"/>
                <a:gd name="T83" fmla="*/ 3897 h 4045"/>
                <a:gd name="T84" fmla="*/ 3 w 1926"/>
                <a:gd name="T85" fmla="*/ 3816 h 4045"/>
                <a:gd name="T86" fmla="*/ 0 w 1926"/>
                <a:gd name="T87" fmla="*/ 273 h 4045"/>
                <a:gd name="T88" fmla="*/ 12 w 1926"/>
                <a:gd name="T89" fmla="*/ 188 h 4045"/>
                <a:gd name="T90" fmla="*/ 43 w 1926"/>
                <a:gd name="T91" fmla="*/ 113 h 4045"/>
                <a:gd name="T92" fmla="*/ 92 w 1926"/>
                <a:gd name="T93" fmla="*/ 53 h 4045"/>
                <a:gd name="T94" fmla="*/ 154 w 1926"/>
                <a:gd name="T95" fmla="*/ 13 h 4045"/>
                <a:gd name="T96" fmla="*/ 224 w 1926"/>
                <a:gd name="T97" fmla="*/ 0 h 40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926" h="4045">
                  <a:moveTo>
                    <a:pt x="963" y="3636"/>
                  </a:moveTo>
                  <a:lnTo>
                    <a:pt x="937" y="3639"/>
                  </a:lnTo>
                  <a:lnTo>
                    <a:pt x="914" y="3649"/>
                  </a:lnTo>
                  <a:lnTo>
                    <a:pt x="893" y="3665"/>
                  </a:lnTo>
                  <a:lnTo>
                    <a:pt x="876" y="3686"/>
                  </a:lnTo>
                  <a:lnTo>
                    <a:pt x="863" y="3712"/>
                  </a:lnTo>
                  <a:lnTo>
                    <a:pt x="854" y="3741"/>
                  </a:lnTo>
                  <a:lnTo>
                    <a:pt x="851" y="3772"/>
                  </a:lnTo>
                  <a:lnTo>
                    <a:pt x="854" y="3804"/>
                  </a:lnTo>
                  <a:lnTo>
                    <a:pt x="863" y="3832"/>
                  </a:lnTo>
                  <a:lnTo>
                    <a:pt x="876" y="3857"/>
                  </a:lnTo>
                  <a:lnTo>
                    <a:pt x="893" y="3878"/>
                  </a:lnTo>
                  <a:lnTo>
                    <a:pt x="914" y="3894"/>
                  </a:lnTo>
                  <a:lnTo>
                    <a:pt x="937" y="3905"/>
                  </a:lnTo>
                  <a:lnTo>
                    <a:pt x="963" y="3909"/>
                  </a:lnTo>
                  <a:lnTo>
                    <a:pt x="988" y="3905"/>
                  </a:lnTo>
                  <a:lnTo>
                    <a:pt x="1013" y="3894"/>
                  </a:lnTo>
                  <a:lnTo>
                    <a:pt x="1033" y="3878"/>
                  </a:lnTo>
                  <a:lnTo>
                    <a:pt x="1051" y="3857"/>
                  </a:lnTo>
                  <a:lnTo>
                    <a:pt x="1064" y="3832"/>
                  </a:lnTo>
                  <a:lnTo>
                    <a:pt x="1072" y="3804"/>
                  </a:lnTo>
                  <a:lnTo>
                    <a:pt x="1075" y="3772"/>
                  </a:lnTo>
                  <a:lnTo>
                    <a:pt x="1072" y="3741"/>
                  </a:lnTo>
                  <a:lnTo>
                    <a:pt x="1064" y="3712"/>
                  </a:lnTo>
                  <a:lnTo>
                    <a:pt x="1051" y="3686"/>
                  </a:lnTo>
                  <a:lnTo>
                    <a:pt x="1033" y="3665"/>
                  </a:lnTo>
                  <a:lnTo>
                    <a:pt x="1013" y="3649"/>
                  </a:lnTo>
                  <a:lnTo>
                    <a:pt x="988" y="3639"/>
                  </a:lnTo>
                  <a:lnTo>
                    <a:pt x="963" y="3636"/>
                  </a:lnTo>
                  <a:close/>
                  <a:moveTo>
                    <a:pt x="156" y="434"/>
                  </a:moveTo>
                  <a:lnTo>
                    <a:pt x="156" y="3540"/>
                  </a:lnTo>
                  <a:lnTo>
                    <a:pt x="1770" y="3540"/>
                  </a:lnTo>
                  <a:lnTo>
                    <a:pt x="1770" y="434"/>
                  </a:lnTo>
                  <a:lnTo>
                    <a:pt x="156" y="434"/>
                  </a:lnTo>
                  <a:close/>
                  <a:moveTo>
                    <a:pt x="727" y="197"/>
                  </a:moveTo>
                  <a:lnTo>
                    <a:pt x="716" y="200"/>
                  </a:lnTo>
                  <a:lnTo>
                    <a:pt x="707" y="207"/>
                  </a:lnTo>
                  <a:lnTo>
                    <a:pt x="701" y="217"/>
                  </a:lnTo>
                  <a:lnTo>
                    <a:pt x="699" y="230"/>
                  </a:lnTo>
                  <a:lnTo>
                    <a:pt x="701" y="243"/>
                  </a:lnTo>
                  <a:lnTo>
                    <a:pt x="707" y="254"/>
                  </a:lnTo>
                  <a:lnTo>
                    <a:pt x="716" y="260"/>
                  </a:lnTo>
                  <a:lnTo>
                    <a:pt x="727" y="262"/>
                  </a:lnTo>
                  <a:lnTo>
                    <a:pt x="1199" y="262"/>
                  </a:lnTo>
                  <a:lnTo>
                    <a:pt x="1210" y="260"/>
                  </a:lnTo>
                  <a:lnTo>
                    <a:pt x="1218" y="254"/>
                  </a:lnTo>
                  <a:lnTo>
                    <a:pt x="1224" y="243"/>
                  </a:lnTo>
                  <a:lnTo>
                    <a:pt x="1226" y="230"/>
                  </a:lnTo>
                  <a:lnTo>
                    <a:pt x="1224" y="217"/>
                  </a:lnTo>
                  <a:lnTo>
                    <a:pt x="1218" y="207"/>
                  </a:lnTo>
                  <a:lnTo>
                    <a:pt x="1210" y="200"/>
                  </a:lnTo>
                  <a:lnTo>
                    <a:pt x="1199" y="197"/>
                  </a:lnTo>
                  <a:lnTo>
                    <a:pt x="727" y="197"/>
                  </a:lnTo>
                  <a:close/>
                  <a:moveTo>
                    <a:pt x="224" y="0"/>
                  </a:moveTo>
                  <a:lnTo>
                    <a:pt x="1702" y="0"/>
                  </a:lnTo>
                  <a:lnTo>
                    <a:pt x="1738" y="4"/>
                  </a:lnTo>
                  <a:lnTo>
                    <a:pt x="1773" y="13"/>
                  </a:lnTo>
                  <a:lnTo>
                    <a:pt x="1805" y="31"/>
                  </a:lnTo>
                  <a:lnTo>
                    <a:pt x="1834" y="53"/>
                  </a:lnTo>
                  <a:lnTo>
                    <a:pt x="1860" y="81"/>
                  </a:lnTo>
                  <a:lnTo>
                    <a:pt x="1882" y="113"/>
                  </a:lnTo>
                  <a:lnTo>
                    <a:pt x="1900" y="148"/>
                  </a:lnTo>
                  <a:lnTo>
                    <a:pt x="1915" y="188"/>
                  </a:lnTo>
                  <a:lnTo>
                    <a:pt x="1923" y="229"/>
                  </a:lnTo>
                  <a:lnTo>
                    <a:pt x="1926" y="273"/>
                  </a:lnTo>
                  <a:lnTo>
                    <a:pt x="1926" y="3772"/>
                  </a:lnTo>
                  <a:lnTo>
                    <a:pt x="1923" y="3816"/>
                  </a:lnTo>
                  <a:lnTo>
                    <a:pt x="1915" y="3857"/>
                  </a:lnTo>
                  <a:lnTo>
                    <a:pt x="1900" y="3897"/>
                  </a:lnTo>
                  <a:lnTo>
                    <a:pt x="1882" y="3932"/>
                  </a:lnTo>
                  <a:lnTo>
                    <a:pt x="1860" y="3964"/>
                  </a:lnTo>
                  <a:lnTo>
                    <a:pt x="1834" y="3992"/>
                  </a:lnTo>
                  <a:lnTo>
                    <a:pt x="1805" y="4014"/>
                  </a:lnTo>
                  <a:lnTo>
                    <a:pt x="1773" y="4032"/>
                  </a:lnTo>
                  <a:lnTo>
                    <a:pt x="1738" y="4041"/>
                  </a:lnTo>
                  <a:lnTo>
                    <a:pt x="1702" y="4045"/>
                  </a:lnTo>
                  <a:lnTo>
                    <a:pt x="224" y="4045"/>
                  </a:lnTo>
                  <a:lnTo>
                    <a:pt x="188" y="4041"/>
                  </a:lnTo>
                  <a:lnTo>
                    <a:pt x="154" y="4032"/>
                  </a:lnTo>
                  <a:lnTo>
                    <a:pt x="122" y="4014"/>
                  </a:lnTo>
                  <a:lnTo>
                    <a:pt x="92" y="3992"/>
                  </a:lnTo>
                  <a:lnTo>
                    <a:pt x="66" y="3964"/>
                  </a:lnTo>
                  <a:lnTo>
                    <a:pt x="43" y="3932"/>
                  </a:lnTo>
                  <a:lnTo>
                    <a:pt x="25" y="3897"/>
                  </a:lnTo>
                  <a:lnTo>
                    <a:pt x="12" y="3857"/>
                  </a:lnTo>
                  <a:lnTo>
                    <a:pt x="3" y="3816"/>
                  </a:lnTo>
                  <a:lnTo>
                    <a:pt x="0" y="3772"/>
                  </a:lnTo>
                  <a:lnTo>
                    <a:pt x="0" y="273"/>
                  </a:lnTo>
                  <a:lnTo>
                    <a:pt x="3" y="229"/>
                  </a:lnTo>
                  <a:lnTo>
                    <a:pt x="12" y="188"/>
                  </a:lnTo>
                  <a:lnTo>
                    <a:pt x="25" y="148"/>
                  </a:lnTo>
                  <a:lnTo>
                    <a:pt x="43" y="113"/>
                  </a:lnTo>
                  <a:lnTo>
                    <a:pt x="66" y="81"/>
                  </a:lnTo>
                  <a:lnTo>
                    <a:pt x="92" y="53"/>
                  </a:lnTo>
                  <a:lnTo>
                    <a:pt x="122" y="31"/>
                  </a:lnTo>
                  <a:lnTo>
                    <a:pt x="154" y="13"/>
                  </a:lnTo>
                  <a:lnTo>
                    <a:pt x="188" y="4"/>
                  </a:lnTo>
                  <a:lnTo>
                    <a:pt x="224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36" name="화살표: 오른쪽 35">
              <a:extLst>
                <a:ext uri="{FF2B5EF4-FFF2-40B4-BE49-F238E27FC236}">
                  <a16:creationId xmlns:a16="http://schemas.microsoft.com/office/drawing/2014/main" xmlns="" id="{EB7016E2-A8A6-4761-BDB5-1D97A5D17ED8}"/>
                </a:ext>
              </a:extLst>
            </p:cNvPr>
            <p:cNvSpPr/>
            <p:nvPr/>
          </p:nvSpPr>
          <p:spPr>
            <a:xfrm>
              <a:off x="5711592" y="2822463"/>
              <a:ext cx="611140" cy="1053354"/>
            </a:xfrm>
            <a:prstGeom prst="rightArrow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xmlns="" id="{3E033895-19FB-47CD-8014-DA63B259C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80528" y="5030544"/>
            <a:ext cx="3234170" cy="1822068"/>
          </a:xfrm>
          <a:prstGeom prst="rect">
            <a:avLst/>
          </a:prstGeom>
          <a:noFill/>
          <a:effectLst>
            <a:outerShdw blurRad="50800" dist="101600" algn="l" rotWithShape="0">
              <a:prstClr val="black">
                <a:alpha val="40000"/>
              </a:prstClr>
            </a:outerShdw>
          </a:effec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BC37FA6-F101-4177-A88F-CACFFAB2E7C1}"/>
              </a:ext>
            </a:extLst>
          </p:cNvPr>
          <p:cNvSpPr txBox="1"/>
          <p:nvPr/>
        </p:nvSpPr>
        <p:spPr>
          <a:xfrm>
            <a:off x="56970" y="35436"/>
            <a:ext cx="2822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INDEX</a:t>
            </a:r>
            <a:endParaRPr lang="ko-KR" altLang="en-US" sz="5400" b="1" spc="-15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xmlns="" id="{30156F05-562B-4096-BC18-C7E6A3EA5354}"/>
              </a:ext>
            </a:extLst>
          </p:cNvPr>
          <p:cNvSpPr/>
          <p:nvPr/>
        </p:nvSpPr>
        <p:spPr>
          <a:xfrm flipH="1">
            <a:off x="4451649" y="5543839"/>
            <a:ext cx="405441" cy="405441"/>
          </a:xfrm>
          <a:prstGeom prst="ellipse">
            <a:avLst/>
          </a:prstGeom>
          <a:solidFill>
            <a:schemeClr val="tx1">
              <a:lumMod val="85000"/>
              <a:lumOff val="15000"/>
            </a:scheme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75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5AAD4E82-5232-45B2-96C6-4BE59F039CEB}"/>
              </a:ext>
            </a:extLst>
          </p:cNvPr>
          <p:cNvSpPr/>
          <p:nvPr/>
        </p:nvSpPr>
        <p:spPr>
          <a:xfrm>
            <a:off x="3656927" y="5526864"/>
            <a:ext cx="723275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네번째</a:t>
            </a:r>
            <a:endParaRPr lang="en-US" altLang="ko-KR" sz="14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469AE4B8-FB56-42F7-B6F1-C48DB84671E2}"/>
              </a:ext>
            </a:extLst>
          </p:cNvPr>
          <p:cNvSpPr/>
          <p:nvPr/>
        </p:nvSpPr>
        <p:spPr>
          <a:xfrm>
            <a:off x="5092542" y="5120461"/>
            <a:ext cx="3439898" cy="6848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Lessons Learned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3" name="모서리가 접힌 도형 2"/>
          <p:cNvSpPr/>
          <p:nvPr/>
        </p:nvSpPr>
        <p:spPr>
          <a:xfrm>
            <a:off x="4565037" y="5661248"/>
            <a:ext cx="178664" cy="181070"/>
          </a:xfrm>
          <a:prstGeom prst="foldedCorner">
            <a:avLst/>
          </a:prstGeom>
          <a:solidFill>
            <a:schemeClr val="bg1"/>
          </a:solidFill>
          <a:ln>
            <a:solidFill>
              <a:schemeClr val="tx1">
                <a:alpha val="2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1208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EA9EC59-0023-4ADF-AEFF-B5106064DF92}"/>
              </a:ext>
            </a:extLst>
          </p:cNvPr>
          <p:cNvSpPr txBox="1"/>
          <p:nvPr/>
        </p:nvSpPr>
        <p:spPr>
          <a:xfrm>
            <a:off x="56970" y="35436"/>
            <a:ext cx="2822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1. </a:t>
            </a:r>
            <a:r>
              <a:rPr lang="ko-KR" altLang="en-US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팀 소개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6583CDB5-D39B-4BF5-B41C-37664E7D4F09}"/>
              </a:ext>
            </a:extLst>
          </p:cNvPr>
          <p:cNvSpPr/>
          <p:nvPr/>
        </p:nvSpPr>
        <p:spPr>
          <a:xfrm>
            <a:off x="2236289" y="3590725"/>
            <a:ext cx="2357438" cy="4143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이 구 아 나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xmlns="" id="{DF337D36-C9C7-4E49-B55D-8F7E116E3794}"/>
              </a:ext>
            </a:extLst>
          </p:cNvPr>
          <p:cNvSpPr/>
          <p:nvPr/>
        </p:nvSpPr>
        <p:spPr>
          <a:xfrm>
            <a:off x="4207097" y="3688783"/>
            <a:ext cx="240260" cy="240260"/>
          </a:xfrm>
          <a:prstGeom prst="ellipse">
            <a:avLst/>
          </a:prstGeom>
          <a:solidFill>
            <a:srgbClr val="00D3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+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xmlns="" id="{0991FE34-B2D4-47DB-8A0D-F6338F92067C}"/>
              </a:ext>
            </a:extLst>
          </p:cNvPr>
          <p:cNvGrpSpPr/>
          <p:nvPr/>
        </p:nvGrpSpPr>
        <p:grpSpPr>
          <a:xfrm>
            <a:off x="2236289" y="4040482"/>
            <a:ext cx="2357438" cy="1710484"/>
            <a:chOff x="4610100" y="3668377"/>
            <a:chExt cx="3143250" cy="2280644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40B6AE68-F647-4535-9881-CAE76582E668}"/>
                </a:ext>
              </a:extLst>
            </p:cNvPr>
            <p:cNvSpPr/>
            <p:nvPr/>
          </p:nvSpPr>
          <p:spPr>
            <a:xfrm>
              <a:off x="4610100" y="3668377"/>
              <a:ext cx="3143250" cy="552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" panose="020B0600000101010101" charset="-127"/>
                  <a:ea typeface="배달의민족 한나" panose="020B0600000101010101" charset="-127"/>
                </a:rPr>
                <a:t>김 재 경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5F77478C-BAFC-44C1-A47F-C9D897EF993C}"/>
                </a:ext>
              </a:extLst>
            </p:cNvPr>
            <p:cNvSpPr/>
            <p:nvPr/>
          </p:nvSpPr>
          <p:spPr>
            <a:xfrm>
              <a:off x="4610100" y="4244443"/>
              <a:ext cx="3143250" cy="5524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" panose="020B0600000101010101" charset="-127"/>
                  <a:ea typeface="배달의민족 한나" panose="020B0600000101010101" charset="-127"/>
                </a:rPr>
                <a:t>김 수 환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C0637D56-34A4-4A97-89AB-526A020DFA6D}"/>
                </a:ext>
              </a:extLst>
            </p:cNvPr>
            <p:cNvSpPr/>
            <p:nvPr/>
          </p:nvSpPr>
          <p:spPr>
            <a:xfrm>
              <a:off x="4610100" y="4820507"/>
              <a:ext cx="3143250" cy="5524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" panose="020B0600000101010101" charset="-127"/>
                  <a:ea typeface="배달의민족 한나" panose="020B0600000101010101" charset="-127"/>
                </a:rPr>
                <a:t>신 은 영</a:t>
              </a: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F135EF37-4D4B-48A8-92C6-72920226EFEA}"/>
                </a:ext>
              </a:extLst>
            </p:cNvPr>
            <p:cNvSpPr/>
            <p:nvPr/>
          </p:nvSpPr>
          <p:spPr>
            <a:xfrm>
              <a:off x="4610100" y="5396572"/>
              <a:ext cx="3143250" cy="5524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배달의민족 한나" panose="020B0600000101010101" charset="-127"/>
                  <a:ea typeface="배달의민족 한나" panose="020B0600000101010101" charset="-127"/>
                </a:rPr>
                <a:t>이 승 은</a:t>
              </a:r>
            </a:p>
          </p:txBody>
        </p:sp>
      </p:grpSp>
      <p:sp>
        <p:nvSpPr>
          <p:cNvPr id="31" name="눈물 방울 30">
            <a:extLst>
              <a:ext uri="{FF2B5EF4-FFF2-40B4-BE49-F238E27FC236}">
                <a16:creationId xmlns:a16="http://schemas.microsoft.com/office/drawing/2014/main" xmlns="" id="{36E7AFE3-325D-443C-8505-BD2EA0251DD0}"/>
              </a:ext>
            </a:extLst>
          </p:cNvPr>
          <p:cNvSpPr/>
          <p:nvPr/>
        </p:nvSpPr>
        <p:spPr>
          <a:xfrm rot="16200000">
            <a:off x="5647257" y="5790926"/>
            <a:ext cx="207169" cy="207169"/>
          </a:xfrm>
          <a:prstGeom prst="teardrop">
            <a:avLst/>
          </a:prstGeom>
          <a:solidFill>
            <a:srgbClr val="FF7C80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>
              <a:solidFill>
                <a:prstClr val="white"/>
              </a:solidFill>
            </a:endParaRPr>
          </a:p>
        </p:txBody>
      </p:sp>
      <p:sp>
        <p:nvSpPr>
          <p:cNvPr id="34" name="한쪽 모서리가 둥근 사각형 6">
            <a:extLst>
              <a:ext uri="{FF2B5EF4-FFF2-40B4-BE49-F238E27FC236}">
                <a16:creationId xmlns:a16="http://schemas.microsoft.com/office/drawing/2014/main" xmlns="" id="{E859D54C-7D4F-4C6A-8F43-085BF6E71F1C}"/>
              </a:ext>
            </a:extLst>
          </p:cNvPr>
          <p:cNvSpPr/>
          <p:nvPr/>
        </p:nvSpPr>
        <p:spPr>
          <a:xfrm>
            <a:off x="1907704" y="1438676"/>
            <a:ext cx="3014607" cy="1990324"/>
          </a:xfrm>
          <a:prstGeom prst="round1Rect">
            <a:avLst>
              <a:gd name="adj" fmla="val 42343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295156AD-A802-4970-81B9-1DA5D524FA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14000519">
            <a:off x="6343681" y="1468268"/>
            <a:ext cx="3234170" cy="1822067"/>
          </a:xfrm>
          <a:prstGeom prst="rect">
            <a:avLst/>
          </a:prstGeom>
          <a:noFill/>
          <a:effectLst>
            <a:outerShdw blurRad="50800" dist="1016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7597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81 0.01945 L -0.14375 -0.2868 " pathEditMode="relative" rAng="0" ptsTypes="AA">
                                      <p:cBhvr>
                                        <p:cTn id="9" dur="1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78" y="-15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F3F3F"/>
                                      </p:to>
                                    </p:animClr>
                                    <p:set>
                                      <p:cBhvr>
                                        <p:cTn id="26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60"/>
                            </p:stCondLst>
                            <p:childTnLst>
                              <p:par>
                                <p:cTn id="33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0.00046 L -0.09427 0.09491 C -0.11493 0.11551 -0.13976 0.15 -0.16302 0.18912 C -0.18889 0.23403 -0.2073 0.27338 -0.21719 0.30394 L -0.26407 0.44954 " pathEditMode="relative" rAng="7680000" ptsTypes="AAAAA">
                                      <p:cBhvr>
                                        <p:cTn id="34" dur="1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792" y="20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1" grpId="0" animBg="1"/>
      <p:bldP spid="31" grpId="1" animBg="1"/>
      <p:bldP spid="31" grpId="2" animBg="1"/>
      <p:bldP spid="31" grpId="3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381DAB9-19BB-4EF2-B343-FD77C51D1065}"/>
              </a:ext>
            </a:extLst>
          </p:cNvPr>
          <p:cNvSpPr txBox="1"/>
          <p:nvPr/>
        </p:nvSpPr>
        <p:spPr>
          <a:xfrm>
            <a:off x="56970" y="35436"/>
            <a:ext cx="28225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2. </a:t>
            </a:r>
            <a:r>
              <a:rPr lang="ko-KR" altLang="en-US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주 제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755576" y="2060847"/>
            <a:ext cx="3571780" cy="2488343"/>
            <a:chOff x="755576" y="2060847"/>
            <a:chExt cx="3571780" cy="248834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576" y="2060847"/>
              <a:ext cx="3571780" cy="1879385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530613" y="4149080"/>
              <a:ext cx="20217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배달의민족 한나" panose="020B0600000101010101" charset="-127"/>
                  <a:ea typeface="배달의민족 한나" panose="020B0600000101010101" charset="-127"/>
                </a:rPr>
                <a:t>대학병원 쏠림 현상</a:t>
              </a:r>
              <a:endParaRPr lang="ko-KR" altLang="en-US" sz="2000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4795225" y="2060848"/>
            <a:ext cx="3331330" cy="2488342"/>
            <a:chOff x="4795225" y="2060848"/>
            <a:chExt cx="3331330" cy="248834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5225" y="2060848"/>
              <a:ext cx="3331330" cy="187220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068522" y="4149080"/>
              <a:ext cx="27847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 smtClean="0">
                  <a:latin typeface="배달의민족 한나" panose="020B0600000101010101" charset="-127"/>
                  <a:ea typeface="배달의민족 한나" panose="020B0600000101010101" charset="-127"/>
                </a:rPr>
                <a:t>복지 사각 지대 발생 가속화</a:t>
              </a:r>
              <a:endParaRPr lang="ko-KR" altLang="en-US" sz="2000" dirty="0"/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56" y="2012040"/>
            <a:ext cx="7376699" cy="3842031"/>
          </a:xfrm>
          <a:prstGeom prst="rect">
            <a:avLst/>
          </a:prstGeom>
        </p:spPr>
      </p:pic>
      <p:sp>
        <p:nvSpPr>
          <p:cNvPr id="12" name="한쪽 모서리가 잘린 사각형 11"/>
          <p:cNvSpPr/>
          <p:nvPr/>
        </p:nvSpPr>
        <p:spPr>
          <a:xfrm>
            <a:off x="1669822" y="2556890"/>
            <a:ext cx="5555325" cy="2752329"/>
          </a:xfrm>
          <a:prstGeom prst="snip1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66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/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문재인 케어 정책 </a:t>
            </a:r>
            <a:r>
              <a:rPr lang="ko-KR" altLang="en-US" sz="2800" b="1" dirty="0" smtClean="0">
                <a:solidFill>
                  <a:srgbClr val="FF0000"/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보완</a:t>
            </a:r>
            <a:endParaRPr lang="en-US" altLang="ko-KR" sz="2800" b="1" dirty="0" smtClean="0">
              <a:solidFill>
                <a:srgbClr val="FF0000"/>
              </a:solidFill>
              <a:latin typeface="배달의민족 한나" panose="020B0600000101010101" charset="-127"/>
              <a:ea typeface="배달의민족 한나" panose="020B0600000101010101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/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서울과 지방의 의료 양극화 </a:t>
            </a:r>
            <a:r>
              <a:rPr lang="ko-KR" altLang="en-US" sz="2800" b="1" dirty="0" smtClean="0">
                <a:solidFill>
                  <a:srgbClr val="FF0000"/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개선책</a:t>
            </a:r>
            <a:r>
              <a:rPr lang="ko-KR" altLang="en-US" sz="2800" b="1" dirty="0" smtClean="0">
                <a:solidFill>
                  <a:schemeClr val="tx1"/>
                </a:solidFill>
                <a:latin typeface="배달의민족 한나" panose="020B0600000101010101" charset="-127"/>
                <a:ea typeface="배달의민족 한나" panose="020B0600000101010101" charset="-127"/>
              </a:rPr>
              <a:t> 필요</a:t>
            </a:r>
            <a:endParaRPr lang="ko-KR" altLang="en-US" sz="2800" b="1" dirty="0">
              <a:solidFill>
                <a:schemeClr val="tx1"/>
              </a:solidFill>
              <a:latin typeface="배달의민족 한나" panose="020B0600000101010101" charset="-127"/>
              <a:ea typeface="배달의민족 한나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53510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8EB339B-0B21-4215-8245-96C8F549416B}"/>
              </a:ext>
            </a:extLst>
          </p:cNvPr>
          <p:cNvSpPr txBox="1"/>
          <p:nvPr/>
        </p:nvSpPr>
        <p:spPr>
          <a:xfrm>
            <a:off x="56970" y="35436"/>
            <a:ext cx="4587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3. </a:t>
            </a:r>
            <a:r>
              <a:rPr lang="ko-KR" altLang="en-US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DC2DC4-0189-48C5-B63A-56172FDAD8AD}"/>
              </a:ext>
            </a:extLst>
          </p:cNvPr>
          <p:cNvSpPr/>
          <p:nvPr/>
        </p:nvSpPr>
        <p:spPr>
          <a:xfrm>
            <a:off x="395536" y="1052736"/>
            <a:ext cx="84969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지역별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상급종합병원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, 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종합병원 수 살펴보기</a:t>
            </a:r>
          </a:p>
          <a:p>
            <a:pPr>
              <a:lnSpc>
                <a:spcPct val="150000"/>
              </a:lnSpc>
            </a:pP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72816"/>
            <a:ext cx="8646236" cy="48965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1599067"/>
            <a:ext cx="1452677" cy="1452677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4077072"/>
            <a:ext cx="1452677" cy="14526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668" y="5719564"/>
            <a:ext cx="548680" cy="144016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5667135"/>
            <a:ext cx="54868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1194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8EB339B-0B21-4215-8245-96C8F549416B}"/>
              </a:ext>
            </a:extLst>
          </p:cNvPr>
          <p:cNvSpPr txBox="1"/>
          <p:nvPr/>
        </p:nvSpPr>
        <p:spPr>
          <a:xfrm>
            <a:off x="56970" y="35436"/>
            <a:ext cx="4587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3. </a:t>
            </a:r>
            <a:r>
              <a:rPr lang="ko-KR" altLang="en-US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DC2DC4-0189-48C5-B63A-56172FDAD8AD}"/>
              </a:ext>
            </a:extLst>
          </p:cNvPr>
          <p:cNvSpPr/>
          <p:nvPr/>
        </p:nvSpPr>
        <p:spPr>
          <a:xfrm>
            <a:off x="395536" y="1052736"/>
            <a:ext cx="849694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지역별 요양병원 수 살펴보기</a:t>
            </a: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endParaRPr lang="ko-KR" altLang="en-US" sz="24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400" b="1" dirty="0" smtClean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72" y="1772816"/>
            <a:ext cx="8639916" cy="489654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1452677" cy="145267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5445224"/>
            <a:ext cx="548680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744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8EB339B-0B21-4215-8245-96C8F549416B}"/>
              </a:ext>
            </a:extLst>
          </p:cNvPr>
          <p:cNvSpPr txBox="1"/>
          <p:nvPr/>
        </p:nvSpPr>
        <p:spPr>
          <a:xfrm>
            <a:off x="56970" y="35436"/>
            <a:ext cx="4587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3. </a:t>
            </a:r>
            <a:r>
              <a:rPr lang="ko-KR" altLang="en-US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분석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6DDC2DC4-0189-48C5-B63A-56172FDAD8AD}"/>
              </a:ext>
            </a:extLst>
          </p:cNvPr>
          <p:cNvSpPr/>
          <p:nvPr/>
        </p:nvSpPr>
        <p:spPr>
          <a:xfrm>
            <a:off x="360823" y="1052736"/>
            <a:ext cx="59046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의료 기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기</a:t>
            </a: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별 지역 분포 확인</a:t>
            </a: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44624"/>
            <a:ext cx="7753497" cy="6858000"/>
          </a:xfrm>
          <a:prstGeom prst="rect">
            <a:avLst/>
          </a:prstGeom>
          <a:solidFill>
            <a:schemeClr val="bg1">
              <a:alpha val="87000"/>
            </a:schemeClr>
          </a:solidFill>
        </p:spPr>
      </p:pic>
      <p:sp>
        <p:nvSpPr>
          <p:cNvPr id="2" name="직사각형 1"/>
          <p:cNvSpPr/>
          <p:nvPr/>
        </p:nvSpPr>
        <p:spPr>
          <a:xfrm>
            <a:off x="4211960" y="35436"/>
            <a:ext cx="413795" cy="682256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619672" y="35436"/>
            <a:ext cx="360040" cy="682256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6516216" y="35436"/>
            <a:ext cx="355493" cy="6822564"/>
          </a:xfrm>
          <a:prstGeom prst="rect">
            <a:avLst/>
          </a:prstGeom>
          <a:noFill/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87624" y="2995555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강원도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66563" y="2995555"/>
            <a:ext cx="461665" cy="78483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경기도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45502" y="2995555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경상남도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24441" y="2995555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경상북도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03380" y="2995555"/>
            <a:ext cx="461665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광주광역시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082319" y="2995555"/>
            <a:ext cx="461665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대구광역시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71709" y="2995555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충청남도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250652" y="2995555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충청북도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13831" y="2995555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전라북도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92770" y="2995555"/>
            <a:ext cx="461665" cy="17081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제주특별자치도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55953" y="2995555"/>
            <a:ext cx="461665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인천광역시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734892" y="2995555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전라남도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98075" y="2995555"/>
            <a:ext cx="461665" cy="17081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세종특별자치시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977014" y="2995555"/>
            <a:ext cx="461665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울산광역시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840197" y="2995555"/>
            <a:ext cx="461665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부산광역시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219136" y="2995555"/>
            <a:ext cx="461665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서울특별시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61258" y="2995555"/>
            <a:ext cx="461665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대전광역시</a:t>
            </a:r>
            <a:endParaRPr lang="ko-KR" altLang="en-US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4644008" y="35436"/>
            <a:ext cx="365593" cy="6822564"/>
          </a:xfrm>
          <a:prstGeom prst="rect">
            <a:avLst/>
          </a:prstGeom>
          <a:noFill/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644008" y="35436"/>
            <a:ext cx="735391" cy="6822564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16" grpId="0" animBg="1"/>
      <p:bldP spid="37" grpId="0" animBg="1"/>
      <p:bldP spid="3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8EB339B-0B21-4215-8245-96C8F549416B}"/>
              </a:ext>
            </a:extLst>
          </p:cNvPr>
          <p:cNvSpPr txBox="1"/>
          <p:nvPr/>
        </p:nvSpPr>
        <p:spPr>
          <a:xfrm>
            <a:off x="56970" y="35436"/>
            <a:ext cx="4587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3. </a:t>
            </a:r>
            <a:r>
              <a:rPr lang="ko-KR" altLang="en-US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분석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79246"/>
            <a:ext cx="7869126" cy="496212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6DDC2DC4-0189-48C5-B63A-56172FDAD8AD}"/>
              </a:ext>
            </a:extLst>
          </p:cNvPr>
          <p:cNvSpPr/>
          <p:nvPr/>
        </p:nvSpPr>
        <p:spPr>
          <a:xfrm>
            <a:off x="395536" y="1052736"/>
            <a:ext cx="84969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희소한 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의료 </a:t>
            </a: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기기 분포 살펴보기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서울 기준 하위 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20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개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07577" y="3389263"/>
            <a:ext cx="400110" cy="6309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강원도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30026" y="3389263"/>
            <a:ext cx="400110" cy="6309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경기도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252475" y="3389263"/>
            <a:ext cx="400110" cy="8104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경상남도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74924" y="3389263"/>
            <a:ext cx="400110" cy="8104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경상북도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97373" y="3389263"/>
            <a:ext cx="400110" cy="9900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광주광역시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19822" y="3389263"/>
            <a:ext cx="400110" cy="9900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대구광역시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44312" y="3389263"/>
            <a:ext cx="400110" cy="8104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충청남도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766761" y="3389263"/>
            <a:ext cx="400110" cy="8104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충청북도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99414" y="3389263"/>
            <a:ext cx="400110" cy="8104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전라북도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121863" y="3389263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제주특별자치도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54516" y="3389263"/>
            <a:ext cx="400110" cy="9900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인천광역시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76965" y="3389263"/>
            <a:ext cx="400110" cy="8104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전라남도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09618" y="3389263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세종특별자치시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832067" y="3389263"/>
            <a:ext cx="400110" cy="9900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울산광역시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864720" y="3389263"/>
            <a:ext cx="400110" cy="9900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부산광역시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87169" y="3389263"/>
            <a:ext cx="400110" cy="9900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서울특별시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42271" y="3389263"/>
            <a:ext cx="400110" cy="9900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대전광역시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264830" y="1844823"/>
            <a:ext cx="322449" cy="4680521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968857" y="1823476"/>
            <a:ext cx="322449" cy="4701870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587280" y="1844823"/>
            <a:ext cx="315474" cy="4680522"/>
          </a:xfrm>
          <a:prstGeom prst="rect">
            <a:avLst/>
          </a:prstGeom>
          <a:noFill/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6164181" y="1823476"/>
            <a:ext cx="315474" cy="4701869"/>
          </a:xfrm>
          <a:prstGeom prst="rect">
            <a:avLst/>
          </a:prstGeom>
          <a:noFill/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587279" y="1836401"/>
            <a:ext cx="643680" cy="468894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6164181" y="1836400"/>
            <a:ext cx="680241" cy="468894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1757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  <p:bldP spid="29" grpId="0" animBg="1"/>
      <p:bldP spid="30" grpId="0" animBg="1"/>
      <p:bldP spid="28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8EB339B-0B21-4215-8245-96C8F549416B}"/>
              </a:ext>
            </a:extLst>
          </p:cNvPr>
          <p:cNvSpPr txBox="1"/>
          <p:nvPr/>
        </p:nvSpPr>
        <p:spPr>
          <a:xfrm>
            <a:off x="56970" y="35436"/>
            <a:ext cx="4587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3. </a:t>
            </a:r>
            <a:r>
              <a:rPr lang="ko-KR" altLang="en-US" sz="5400" b="1" spc="-15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데이터 분석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0" y="1915237"/>
            <a:ext cx="7869126" cy="469013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6DDC2DC4-0189-48C5-B63A-56172FDAD8AD}"/>
              </a:ext>
            </a:extLst>
          </p:cNvPr>
          <p:cNvSpPr/>
          <p:nvPr/>
        </p:nvSpPr>
        <p:spPr>
          <a:xfrm>
            <a:off x="395536" y="1052736"/>
            <a:ext cx="8496944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희소한 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의료 </a:t>
            </a: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기</a:t>
            </a:r>
            <a:r>
              <a:rPr lang="ko-KR" alt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기</a:t>
            </a:r>
            <a:r>
              <a:rPr lang="ko-KR" altLang="en-US" sz="28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 분포 살펴보기 </a:t>
            </a:r>
            <a:r>
              <a:rPr lang="en-US" altLang="ko-KR" sz="2400" b="1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(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서울 기준 하위 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20</a:t>
            </a: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개</a:t>
            </a:r>
            <a:r>
              <a:rPr lang="en-US" altLang="ko-KR" sz="2400" b="1" dirty="0">
                <a:solidFill>
                  <a:prstClr val="black">
                    <a:lumMod val="75000"/>
                    <a:lumOff val="25000"/>
                  </a:prstClr>
                </a:solidFill>
                <a:latin typeface="배달의민족 한나" panose="02000503000000020003" pitchFamily="2" charset="-127"/>
                <a:ea typeface="배달의민족 한나" panose="02000503000000020003" pitchFamily="2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1600" b="1" dirty="0">
              <a:solidFill>
                <a:prstClr val="black">
                  <a:lumMod val="75000"/>
                  <a:lumOff val="25000"/>
                </a:prstClr>
              </a:solidFill>
              <a:latin typeface="배달의민족 한나" panose="02000503000000020003" pitchFamily="2" charset="-127"/>
              <a:ea typeface="배달의민족 한나" panose="02000503000000020003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75656" y="3389263"/>
            <a:ext cx="400110" cy="6309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강원도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98105" y="3389263"/>
            <a:ext cx="400110" cy="63094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경기도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120554" y="3389263"/>
            <a:ext cx="400110" cy="8104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경상남도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443003" y="3389263"/>
            <a:ext cx="400110" cy="8104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경상북도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65452" y="3389263"/>
            <a:ext cx="400110" cy="9900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광주광역시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87901" y="3389263"/>
            <a:ext cx="400110" cy="9900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대구광역시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6146" y="3389263"/>
            <a:ext cx="400110" cy="8104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충청남도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804248" y="3389263"/>
            <a:ext cx="400110" cy="8104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충청북도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96136" y="3389263"/>
            <a:ext cx="400110" cy="8104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전라북도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156176" y="3389263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제주특별자치도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107994" y="3389263"/>
            <a:ext cx="400110" cy="9900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인천광역시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468034" y="3389263"/>
            <a:ext cx="400110" cy="81047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전라남도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459922" y="3389263"/>
            <a:ext cx="400110" cy="134908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세종특별자치시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88024" y="3389263"/>
            <a:ext cx="400110" cy="9900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울산광역시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779912" y="3389263"/>
            <a:ext cx="400110" cy="9900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부산광역시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099882" y="3389263"/>
            <a:ext cx="400110" cy="9900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서울특별시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410350" y="3389263"/>
            <a:ext cx="400110" cy="99001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  <a:latin typeface="배달의민족 한나" panose="02020603020101020101" pitchFamily="18" charset="-127"/>
                <a:ea typeface="배달의민족 한나" panose="02020603020101020101" pitchFamily="18" charset="-127"/>
              </a:rPr>
              <a:t>대전광역시</a:t>
            </a:r>
            <a:endParaRPr lang="ko-KR" altLang="en-US" sz="1400" dirty="0">
              <a:solidFill>
                <a:schemeClr val="bg1"/>
              </a:solidFill>
              <a:latin typeface="배달의민족 한나" panose="02020603020101020101" pitchFamily="18" charset="-127"/>
              <a:ea typeface="배달의민족 한나" panose="02020603020101020101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158263" y="1962324"/>
            <a:ext cx="322449" cy="4491012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4523045" y="1962324"/>
            <a:ext cx="584949" cy="44755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156177" y="1978503"/>
            <a:ext cx="319970" cy="44755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530345" y="1985532"/>
            <a:ext cx="319970" cy="4475532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850315" y="1978503"/>
            <a:ext cx="322449" cy="4474833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85245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24" grpId="0" animBg="1"/>
      <p:bldP spid="25" grpId="0" animBg="1"/>
      <p:bldP spid="45" grpId="0" animBg="1"/>
      <p:bldP spid="43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592</Words>
  <Application>Microsoft Office PowerPoint</Application>
  <PresentationFormat>화면 슬라이드 쇼(4:3)</PresentationFormat>
  <Paragraphs>167</Paragraphs>
  <Slides>17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굴림</vt:lpstr>
      <vt:lpstr>Arial</vt:lpstr>
      <vt:lpstr>Wingdings</vt:lpstr>
      <vt:lpstr>배달의민족 한나</vt:lpstr>
      <vt:lpstr>Batang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김진희</dc:creator>
  <cp:lastModifiedBy>Windows 사용자</cp:lastModifiedBy>
  <cp:revision>77</cp:revision>
  <dcterms:created xsi:type="dcterms:W3CDTF">2017-09-09T14:27:33Z</dcterms:created>
  <dcterms:modified xsi:type="dcterms:W3CDTF">2019-09-18T13:37:45Z</dcterms:modified>
</cp:coreProperties>
</file>